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notesSlides/notesSlide14.xml" ContentType="application/vnd.openxmlformats-officedocument.presentationml.notesSlide+xml"/>
  <Override PartName="/ppt/tags/tag18.xml" ContentType="application/vnd.openxmlformats-officedocument.presentationml.tags+xml"/>
  <Override PartName="/ppt/notesSlides/notesSlide15.xml" ContentType="application/vnd.openxmlformats-officedocument.presentationml.notesSlide+xml"/>
  <Override PartName="/ppt/tags/tag19.xml" ContentType="application/vnd.openxmlformats-officedocument.presentationml.tags+xml"/>
  <Override PartName="/ppt/notesSlides/notesSlide16.xml" ContentType="application/vnd.openxmlformats-officedocument.presentationml.notesSlide+xml"/>
  <Override PartName="/ppt/tags/tag20.xml" ContentType="application/vnd.openxmlformats-officedocument.presentationml.tags+xml"/>
  <Override PartName="/ppt/notesSlides/notesSlide17.xml" ContentType="application/vnd.openxmlformats-officedocument.presentationml.notesSlide+xml"/>
  <Override PartName="/ppt/tags/tag21.xml" ContentType="application/vnd.openxmlformats-officedocument.presentationml.tags+xml"/>
  <Override PartName="/ppt/notesSlides/notesSlide18.xml" ContentType="application/vnd.openxmlformats-officedocument.presentationml.notesSlide+xml"/>
  <Override PartName="/ppt/tags/tag22.xml" ContentType="application/vnd.openxmlformats-officedocument.presentationml.tags+xml"/>
  <Override PartName="/ppt/notesSlides/notesSlide19.xml" ContentType="application/vnd.openxmlformats-officedocument.presentationml.notesSlide+xml"/>
  <Override PartName="/ppt/tags/tag23.xml" ContentType="application/vnd.openxmlformats-officedocument.presentationml.tags+xml"/>
  <Override PartName="/ppt/notesSlides/notesSlide20.xml" ContentType="application/vnd.openxmlformats-officedocument.presentationml.notesSlide+xml"/>
  <Override PartName="/ppt/tags/tag24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24.xml" ContentType="application/vnd.openxmlformats-officedocument.presentationml.notesSlide+xml"/>
  <Override PartName="/ppt/tags/tag28.xml" ContentType="application/vnd.openxmlformats-officedocument.presentationml.tags+xml"/>
  <Override PartName="/ppt/notesSlides/notesSlide25.xml" ContentType="application/vnd.openxmlformats-officedocument.presentationml.notesSlide+xml"/>
  <Override PartName="/ppt/tags/tag29.xml" ContentType="application/vnd.openxmlformats-officedocument.presentationml.tags+xml"/>
  <Override PartName="/ppt/notesSlides/notesSlide26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27.xml" ContentType="application/vnd.openxmlformats-officedocument.presentationml.notesSlide+xml"/>
  <Override PartName="/ppt/tags/tag32.xml" ContentType="application/vnd.openxmlformats-officedocument.presentationml.tags+xml"/>
  <Override PartName="/ppt/notesSlides/notesSlide28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29.xml" ContentType="application/vnd.openxmlformats-officedocument.presentationml.notesSlide+xml"/>
  <Override PartName="/ppt/tags/tag36.xml" ContentType="application/vnd.openxmlformats-officedocument.presentationml.tags+xml"/>
  <Override PartName="/ppt/notesSlides/notesSlide30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40.xml" ContentType="application/vnd.openxmlformats-officedocument.presentationml.tags+xml"/>
  <Override PartName="/ppt/notesSlides/notesSlide33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62" r:id="rId3"/>
    <p:sldId id="277" r:id="rId4"/>
    <p:sldId id="258" r:id="rId5"/>
    <p:sldId id="305" r:id="rId6"/>
    <p:sldId id="257" r:id="rId7"/>
    <p:sldId id="259" r:id="rId8"/>
    <p:sldId id="260" r:id="rId9"/>
    <p:sldId id="264" r:id="rId10"/>
    <p:sldId id="265" r:id="rId11"/>
    <p:sldId id="276" r:id="rId12"/>
    <p:sldId id="267" r:id="rId13"/>
    <p:sldId id="268" r:id="rId14"/>
    <p:sldId id="278" r:id="rId15"/>
    <p:sldId id="292" r:id="rId16"/>
    <p:sldId id="281" r:id="rId17"/>
    <p:sldId id="282" r:id="rId18"/>
    <p:sldId id="296" r:id="rId19"/>
    <p:sldId id="298" r:id="rId20"/>
    <p:sldId id="283" r:id="rId21"/>
    <p:sldId id="300" r:id="rId22"/>
    <p:sldId id="284" r:id="rId23"/>
    <p:sldId id="301" r:id="rId24"/>
    <p:sldId id="271" r:id="rId25"/>
    <p:sldId id="273" r:id="rId26"/>
    <p:sldId id="302" r:id="rId27"/>
    <p:sldId id="289" r:id="rId28"/>
    <p:sldId id="303" r:id="rId29"/>
    <p:sldId id="306" r:id="rId30"/>
    <p:sldId id="286" r:id="rId31"/>
    <p:sldId id="287" r:id="rId32"/>
    <p:sldId id="290" r:id="rId33"/>
    <p:sldId id="291" r:id="rId34"/>
    <p:sldId id="293" r:id="rId35"/>
    <p:sldId id="295" r:id="rId36"/>
    <p:sldId id="294" r:id="rId37"/>
    <p:sldId id="269" r:id="rId38"/>
    <p:sldId id="274" r:id="rId39"/>
    <p:sldId id="288" r:id="rId4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6933" autoAdjust="0"/>
  </p:normalViewPr>
  <p:slideViewPr>
    <p:cSldViewPr snapToGrid="0">
      <p:cViewPr varScale="1">
        <p:scale>
          <a:sx n="40" d="100"/>
          <a:sy n="40" d="100"/>
        </p:scale>
        <p:origin x="48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Schrodi" userId="1ce773eebdfff08b" providerId="LiveId" clId="{2E77F650-4BE3-46EB-8AC9-35934FF6DFC2}"/>
    <pc:docChg chg="undo custSel addSld delSld modSld sldOrd">
      <pc:chgData name="Simon Schrodi" userId="1ce773eebdfff08b" providerId="LiveId" clId="{2E77F650-4BE3-46EB-8AC9-35934FF6DFC2}" dt="2019-04-05T08:06:51.881" v="19066" actId="478"/>
      <pc:docMkLst>
        <pc:docMk/>
      </pc:docMkLst>
      <pc:sldChg chg="modSp modNotesTx">
        <pc:chgData name="Simon Schrodi" userId="1ce773eebdfff08b" providerId="LiveId" clId="{2E77F650-4BE3-46EB-8AC9-35934FF6DFC2}" dt="2019-04-04T15:33:52.513" v="17310" actId="20577"/>
        <pc:sldMkLst>
          <pc:docMk/>
          <pc:sldMk cId="492065864" sldId="256"/>
        </pc:sldMkLst>
        <pc:spChg chg="mod">
          <ac:chgData name="Simon Schrodi" userId="1ce773eebdfff08b" providerId="LiveId" clId="{2E77F650-4BE3-46EB-8AC9-35934FF6DFC2}" dt="2019-03-26T13:17:57.754" v="7050" actId="20577"/>
          <ac:spMkLst>
            <pc:docMk/>
            <pc:sldMk cId="492065864" sldId="256"/>
            <ac:spMk id="3" creationId="{968A0709-D0E6-4BDE-BD5C-E153E839A933}"/>
          </ac:spMkLst>
        </pc:spChg>
        <pc:spChg chg="mod">
          <ac:chgData name="Simon Schrodi" userId="1ce773eebdfff08b" providerId="LiveId" clId="{2E77F650-4BE3-46EB-8AC9-35934FF6DFC2}" dt="2019-03-26T17:02:43.422" v="7551" actId="20577"/>
          <ac:spMkLst>
            <pc:docMk/>
            <pc:sldMk cId="492065864" sldId="256"/>
            <ac:spMk id="5" creationId="{2AC3D112-A7FC-4ECF-91CE-AF9DEDD0CDD9}"/>
          </ac:spMkLst>
        </pc:spChg>
      </pc:sldChg>
      <pc:sldChg chg="delSp modSp modAnim modNotesTx">
        <pc:chgData name="Simon Schrodi" userId="1ce773eebdfff08b" providerId="LiveId" clId="{2E77F650-4BE3-46EB-8AC9-35934FF6DFC2}" dt="2019-04-03T16:47:13.209" v="12148" actId="5793"/>
        <pc:sldMkLst>
          <pc:docMk/>
          <pc:sldMk cId="3965815627" sldId="257"/>
        </pc:sldMkLst>
        <pc:spChg chg="mod">
          <ac:chgData name="Simon Schrodi" userId="1ce773eebdfff08b" providerId="LiveId" clId="{2E77F650-4BE3-46EB-8AC9-35934FF6DFC2}" dt="2019-03-07T13:52:31.007" v="592" actId="20577"/>
          <ac:spMkLst>
            <pc:docMk/>
            <pc:sldMk cId="3965815627" sldId="257"/>
            <ac:spMk id="2" creationId="{13BE306F-1BD3-40CE-A11F-860E408AD3CD}"/>
          </ac:spMkLst>
        </pc:spChg>
        <pc:spChg chg="mod">
          <ac:chgData name="Simon Schrodi" userId="1ce773eebdfff08b" providerId="LiveId" clId="{2E77F650-4BE3-46EB-8AC9-35934FF6DFC2}" dt="2019-03-26T17:03:15.318" v="7556" actId="20577"/>
          <ac:spMkLst>
            <pc:docMk/>
            <pc:sldMk cId="3965815627" sldId="257"/>
            <ac:spMk id="5" creationId="{96107D42-0D82-4D95-B01A-4843A7217915}"/>
          </ac:spMkLst>
        </pc:spChg>
        <pc:picChg chg="del mod ord">
          <ac:chgData name="Simon Schrodi" userId="1ce773eebdfff08b" providerId="LiveId" clId="{2E77F650-4BE3-46EB-8AC9-35934FF6DFC2}" dt="2019-03-27T15:33:46.157" v="9584" actId="478"/>
          <ac:picMkLst>
            <pc:docMk/>
            <pc:sldMk cId="3965815627" sldId="257"/>
            <ac:picMk id="7" creationId="{6815CE76-6A14-4B93-954F-96E6BBC9D5F3}"/>
          </ac:picMkLst>
        </pc:picChg>
        <pc:picChg chg="del mod ord">
          <ac:chgData name="Simon Schrodi" userId="1ce773eebdfff08b" providerId="LiveId" clId="{2E77F650-4BE3-46EB-8AC9-35934FF6DFC2}" dt="2019-03-27T15:33:18.990" v="9572" actId="478"/>
          <ac:picMkLst>
            <pc:docMk/>
            <pc:sldMk cId="3965815627" sldId="257"/>
            <ac:picMk id="8" creationId="{A68408CC-074A-475F-B85C-C1316E16A7F2}"/>
          </ac:picMkLst>
        </pc:picChg>
        <pc:picChg chg="mod ord">
          <ac:chgData name="Simon Schrodi" userId="1ce773eebdfff08b" providerId="LiveId" clId="{2E77F650-4BE3-46EB-8AC9-35934FF6DFC2}" dt="2019-03-27T15:33:18.990" v="9571" actId="108"/>
          <ac:picMkLst>
            <pc:docMk/>
            <pc:sldMk cId="3965815627" sldId="257"/>
            <ac:picMk id="10" creationId="{0EF518DE-4137-436C-BF76-EFA3C145C147}"/>
          </ac:picMkLst>
        </pc:picChg>
        <pc:picChg chg="mod ord">
          <ac:chgData name="Simon Schrodi" userId="1ce773eebdfff08b" providerId="LiveId" clId="{2E77F650-4BE3-46EB-8AC9-35934FF6DFC2}" dt="2019-03-27T15:33:46.157" v="9583" actId="108"/>
          <ac:picMkLst>
            <pc:docMk/>
            <pc:sldMk cId="3965815627" sldId="257"/>
            <ac:picMk id="12" creationId="{24E401D0-AB8D-4110-8D2F-D9B7EC925C02}"/>
          </ac:picMkLst>
        </pc:picChg>
        <pc:picChg chg="del mod">
          <ac:chgData name="Simon Schrodi" userId="1ce773eebdfff08b" providerId="LiveId" clId="{2E77F650-4BE3-46EB-8AC9-35934FF6DFC2}" dt="2019-03-27T15:01:06.928" v="8794" actId="478"/>
          <ac:picMkLst>
            <pc:docMk/>
            <pc:sldMk cId="3965815627" sldId="257"/>
            <ac:picMk id="37" creationId="{1829B085-5734-488E-8379-B06484A8FA2F}"/>
          </ac:picMkLst>
        </pc:picChg>
        <pc:picChg chg="del mod">
          <ac:chgData name="Simon Schrodi" userId="1ce773eebdfff08b" providerId="LiveId" clId="{2E77F650-4BE3-46EB-8AC9-35934FF6DFC2}" dt="2019-03-12T08:12:14.447" v="5977" actId="478"/>
          <ac:picMkLst>
            <pc:docMk/>
            <pc:sldMk cId="3965815627" sldId="257"/>
            <ac:picMk id="39" creationId="{13A274B8-ACDB-4D0F-8ADE-986A0DCCB2E6}"/>
          </ac:picMkLst>
        </pc:picChg>
      </pc:sldChg>
      <pc:sldChg chg="delSp modSp modNotesTx">
        <pc:chgData name="Simon Schrodi" userId="1ce773eebdfff08b" providerId="LiveId" clId="{2E77F650-4BE3-46EB-8AC9-35934FF6DFC2}" dt="2019-04-03T21:46:36.933" v="16482" actId="478"/>
        <pc:sldMkLst>
          <pc:docMk/>
          <pc:sldMk cId="2976053913" sldId="258"/>
        </pc:sldMkLst>
        <pc:spChg chg="mod">
          <ac:chgData name="Simon Schrodi" userId="1ce773eebdfff08b" providerId="LiveId" clId="{2E77F650-4BE3-46EB-8AC9-35934FF6DFC2}" dt="2019-03-26T17:03:10.979" v="7555" actId="20577"/>
          <ac:spMkLst>
            <pc:docMk/>
            <pc:sldMk cId="2976053913" sldId="258"/>
            <ac:spMk id="5" creationId="{96107D42-0D82-4D95-B01A-4843A7217915}"/>
          </ac:spMkLst>
        </pc:spChg>
        <pc:picChg chg="mod ord">
          <ac:chgData name="Simon Schrodi" userId="1ce773eebdfff08b" providerId="LiveId" clId="{2E77F650-4BE3-46EB-8AC9-35934FF6DFC2}" dt="2019-04-03T21:46:36.933" v="16481" actId="108"/>
          <ac:picMkLst>
            <pc:docMk/>
            <pc:sldMk cId="2976053913" sldId="258"/>
            <ac:picMk id="7" creationId="{3959C2F6-05DE-4B4C-864E-1EB1213179EE}"/>
          </ac:picMkLst>
        </pc:picChg>
        <pc:picChg chg="del mod">
          <ac:chgData name="Simon Schrodi" userId="1ce773eebdfff08b" providerId="LiveId" clId="{2E77F650-4BE3-46EB-8AC9-35934FF6DFC2}" dt="2019-03-07T17:44:22.694" v="2445" actId="478"/>
          <ac:picMkLst>
            <pc:docMk/>
            <pc:sldMk cId="2976053913" sldId="258"/>
            <ac:picMk id="17" creationId="{CD49FAB1-1DF0-433B-B6FB-A51C2494C8BF}"/>
          </ac:picMkLst>
        </pc:picChg>
        <pc:picChg chg="del mod ord">
          <ac:chgData name="Simon Schrodi" userId="1ce773eebdfff08b" providerId="LiveId" clId="{2E77F650-4BE3-46EB-8AC9-35934FF6DFC2}" dt="2019-04-03T21:46:36.933" v="16482" actId="478"/>
          <ac:picMkLst>
            <pc:docMk/>
            <pc:sldMk cId="2976053913" sldId="258"/>
            <ac:picMk id="19" creationId="{1D1635A4-2BD5-4F55-9D24-01DD0F8BBEFF}"/>
          </ac:picMkLst>
        </pc:picChg>
      </pc:sldChg>
      <pc:sldChg chg="delSp modSp modAnim modNotesTx">
        <pc:chgData name="Simon Schrodi" userId="1ce773eebdfff08b" providerId="LiveId" clId="{2E77F650-4BE3-46EB-8AC9-35934FF6DFC2}" dt="2019-04-03T16:48:14.584" v="12322" actId="20577"/>
        <pc:sldMkLst>
          <pc:docMk/>
          <pc:sldMk cId="2952790731" sldId="259"/>
        </pc:sldMkLst>
        <pc:spChg chg="mod">
          <ac:chgData name="Simon Schrodi" userId="1ce773eebdfff08b" providerId="LiveId" clId="{2E77F650-4BE3-46EB-8AC9-35934FF6DFC2}" dt="2019-03-07T13:52:25.753" v="588" actId="20577"/>
          <ac:spMkLst>
            <pc:docMk/>
            <pc:sldMk cId="2952790731" sldId="259"/>
            <ac:spMk id="2" creationId="{13BE306F-1BD3-40CE-A11F-860E408AD3CD}"/>
          </ac:spMkLst>
        </pc:spChg>
        <pc:spChg chg="mod">
          <ac:chgData name="Simon Schrodi" userId="1ce773eebdfff08b" providerId="LiveId" clId="{2E77F650-4BE3-46EB-8AC9-35934FF6DFC2}" dt="2019-03-26T17:03:19.578" v="7557" actId="20577"/>
          <ac:spMkLst>
            <pc:docMk/>
            <pc:sldMk cId="2952790731" sldId="259"/>
            <ac:spMk id="5" creationId="{96107D42-0D82-4D95-B01A-4843A7217915}"/>
          </ac:spMkLst>
        </pc:spChg>
        <pc:picChg chg="del mod ord">
          <ac:chgData name="Simon Schrodi" userId="1ce773eebdfff08b" providerId="LiveId" clId="{2E77F650-4BE3-46EB-8AC9-35934FF6DFC2}" dt="2019-04-02T08:28:46.484" v="10361" actId="478"/>
          <ac:picMkLst>
            <pc:docMk/>
            <pc:sldMk cId="2952790731" sldId="259"/>
            <ac:picMk id="7" creationId="{49115E8B-E9CC-40E0-BB0D-B107F9EA7202}"/>
          </ac:picMkLst>
        </pc:picChg>
        <pc:picChg chg="mod ord">
          <ac:chgData name="Simon Schrodi" userId="1ce773eebdfff08b" providerId="LiveId" clId="{2E77F650-4BE3-46EB-8AC9-35934FF6DFC2}" dt="2019-04-02T08:28:46.468" v="10360" actId="108"/>
          <ac:picMkLst>
            <pc:docMk/>
            <pc:sldMk cId="2952790731" sldId="259"/>
            <ac:picMk id="8" creationId="{61AB12C9-9417-4F74-8482-11548DD10193}"/>
          </ac:picMkLst>
        </pc:picChg>
        <pc:picChg chg="mod ord">
          <ac:chgData name="Simon Schrodi" userId="1ce773eebdfff08b" providerId="LiveId" clId="{2E77F650-4BE3-46EB-8AC9-35934FF6DFC2}" dt="2019-03-27T15:01:19.489" v="8806" actId="108"/>
          <ac:picMkLst>
            <pc:docMk/>
            <pc:sldMk cId="2952790731" sldId="259"/>
            <ac:picMk id="9" creationId="{799BA69B-8754-46C1-B0D8-8211A6A6C990}"/>
          </ac:picMkLst>
        </pc:picChg>
        <pc:picChg chg="del mod">
          <ac:chgData name="Simon Schrodi" userId="1ce773eebdfff08b" providerId="LiveId" clId="{2E77F650-4BE3-46EB-8AC9-35934FF6DFC2}" dt="2019-03-07T13:22:59.020" v="66" actId="478"/>
          <ac:picMkLst>
            <pc:docMk/>
            <pc:sldMk cId="2952790731" sldId="259"/>
            <ac:picMk id="11" creationId="{6E0E2288-690D-40F3-81EF-A62617EE2826}"/>
          </ac:picMkLst>
        </pc:picChg>
        <pc:picChg chg="del mod">
          <ac:chgData name="Simon Schrodi" userId="1ce773eebdfff08b" providerId="LiveId" clId="{2E77F650-4BE3-46EB-8AC9-35934FF6DFC2}" dt="2019-04-02T08:29:10.557" v="10377" actId="478"/>
          <ac:picMkLst>
            <pc:docMk/>
            <pc:sldMk cId="2952790731" sldId="259"/>
            <ac:picMk id="11" creationId="{C041FAB2-D860-425F-B2D9-2BB979072A62}"/>
          </ac:picMkLst>
        </pc:picChg>
        <pc:picChg chg="del mod">
          <ac:chgData name="Simon Schrodi" userId="1ce773eebdfff08b" providerId="LiveId" clId="{2E77F650-4BE3-46EB-8AC9-35934FF6DFC2}" dt="2019-03-27T15:01:19.489" v="8807" actId="478"/>
          <ac:picMkLst>
            <pc:docMk/>
            <pc:sldMk cId="2952790731" sldId="259"/>
            <ac:picMk id="13" creationId="{46252946-1571-4068-A271-FFFF39F182E5}"/>
          </ac:picMkLst>
        </pc:picChg>
        <pc:picChg chg="mod ord">
          <ac:chgData name="Simon Schrodi" userId="1ce773eebdfff08b" providerId="LiveId" clId="{2E77F650-4BE3-46EB-8AC9-35934FF6DFC2}" dt="2019-04-02T08:29:17.707" v="10379" actId="14100"/>
          <ac:picMkLst>
            <pc:docMk/>
            <pc:sldMk cId="2952790731" sldId="259"/>
            <ac:picMk id="13" creationId="{4EF33A01-68A7-482E-B20A-2B097128A097}"/>
          </ac:picMkLst>
        </pc:picChg>
        <pc:picChg chg="del mod ord">
          <ac:chgData name="Simon Schrodi" userId="1ce773eebdfff08b" providerId="LiveId" clId="{2E77F650-4BE3-46EB-8AC9-35934FF6DFC2}" dt="2019-03-07T13:25:17.341" v="80" actId="478"/>
          <ac:picMkLst>
            <pc:docMk/>
            <pc:sldMk cId="2952790731" sldId="259"/>
            <ac:picMk id="15" creationId="{6BAD768C-5CD2-4676-B68B-A3BB55C4D2D9}"/>
          </ac:picMkLst>
        </pc:picChg>
        <pc:picChg chg="del mod ord">
          <ac:chgData name="Simon Schrodi" userId="1ce773eebdfff08b" providerId="LiveId" clId="{2E77F650-4BE3-46EB-8AC9-35934FF6DFC2}" dt="2019-03-27T15:00:18.083" v="8754" actId="478"/>
          <ac:picMkLst>
            <pc:docMk/>
            <pc:sldMk cId="2952790731" sldId="259"/>
            <ac:picMk id="17" creationId="{68814E8D-1D75-4B86-A5CD-BDCDF134F6EF}"/>
          </ac:picMkLst>
        </pc:picChg>
      </pc:sldChg>
      <pc:sldChg chg="delSp modSp modAnim modNotesTx">
        <pc:chgData name="Simon Schrodi" userId="1ce773eebdfff08b" providerId="LiveId" clId="{2E77F650-4BE3-46EB-8AC9-35934FF6DFC2}" dt="2019-04-03T16:48:44.258" v="12457" actId="20577"/>
        <pc:sldMkLst>
          <pc:docMk/>
          <pc:sldMk cId="999780055" sldId="260"/>
        </pc:sldMkLst>
        <pc:spChg chg="mod">
          <ac:chgData name="Simon Schrodi" userId="1ce773eebdfff08b" providerId="LiveId" clId="{2E77F650-4BE3-46EB-8AC9-35934FF6DFC2}" dt="2019-03-07T13:52:19.607" v="584" actId="20577"/>
          <ac:spMkLst>
            <pc:docMk/>
            <pc:sldMk cId="999780055" sldId="260"/>
            <ac:spMk id="2" creationId="{13BE306F-1BD3-40CE-A11F-860E408AD3CD}"/>
          </ac:spMkLst>
        </pc:spChg>
        <pc:spChg chg="mod">
          <ac:chgData name="Simon Schrodi" userId="1ce773eebdfff08b" providerId="LiveId" clId="{2E77F650-4BE3-46EB-8AC9-35934FF6DFC2}" dt="2019-03-26T17:03:27.194" v="7558" actId="20577"/>
          <ac:spMkLst>
            <pc:docMk/>
            <pc:sldMk cId="999780055" sldId="260"/>
            <ac:spMk id="5" creationId="{96107D42-0D82-4D95-B01A-4843A7217915}"/>
          </ac:spMkLst>
        </pc:spChg>
        <pc:picChg chg="mod ord">
          <ac:chgData name="Simon Schrodi" userId="1ce773eebdfff08b" providerId="LiveId" clId="{2E77F650-4BE3-46EB-8AC9-35934FF6DFC2}" dt="2019-03-27T14:59:41.334" v="8741" actId="108"/>
          <ac:picMkLst>
            <pc:docMk/>
            <pc:sldMk cId="999780055" sldId="260"/>
            <ac:picMk id="7" creationId="{C63C8E42-C146-4CF2-A34B-A27DAD679F6E}"/>
          </ac:picMkLst>
        </pc:picChg>
        <pc:picChg chg="del mod ord">
          <ac:chgData name="Simon Schrodi" userId="1ce773eebdfff08b" providerId="LiveId" clId="{2E77F650-4BE3-46EB-8AC9-35934FF6DFC2}" dt="2019-03-07T13:26:19.857" v="93" actId="478"/>
          <ac:picMkLst>
            <pc:docMk/>
            <pc:sldMk cId="999780055" sldId="260"/>
            <ac:picMk id="7" creationId="{F384D97E-49DC-48A9-A477-B114004235B3}"/>
          </ac:picMkLst>
        </pc:picChg>
        <pc:picChg chg="del mod ord">
          <ac:chgData name="Simon Schrodi" userId="1ce773eebdfff08b" providerId="LiveId" clId="{2E77F650-4BE3-46EB-8AC9-35934FF6DFC2}" dt="2019-03-07T13:27:17.090" v="106" actId="478"/>
          <ac:picMkLst>
            <pc:docMk/>
            <pc:sldMk cId="999780055" sldId="260"/>
            <ac:picMk id="9" creationId="{099D485A-FCFD-4B71-86EE-7147B729F5CF}"/>
          </ac:picMkLst>
        </pc:picChg>
        <pc:picChg chg="mod ord">
          <ac:chgData name="Simon Schrodi" userId="1ce773eebdfff08b" providerId="LiveId" clId="{2E77F650-4BE3-46EB-8AC9-35934FF6DFC2}" dt="2019-03-27T15:01:28.190" v="8819" actId="108"/>
          <ac:picMkLst>
            <pc:docMk/>
            <pc:sldMk cId="999780055" sldId="260"/>
            <ac:picMk id="9" creationId="{45D0D51D-B620-4E37-912C-BD2ADDA8E6BE}"/>
          </ac:picMkLst>
        </pc:picChg>
        <pc:picChg chg="del mod ord">
          <ac:chgData name="Simon Schrodi" userId="1ce773eebdfff08b" providerId="LiveId" clId="{2E77F650-4BE3-46EB-8AC9-35934FF6DFC2}" dt="2019-03-27T15:01:28.190" v="8820" actId="478"/>
          <ac:picMkLst>
            <pc:docMk/>
            <pc:sldMk cId="999780055" sldId="260"/>
            <ac:picMk id="11" creationId="{71C8ECE7-5D17-4A65-A31C-1CF7BF03FD81}"/>
          </ac:picMkLst>
        </pc:picChg>
        <pc:picChg chg="del mod ord">
          <ac:chgData name="Simon Schrodi" userId="1ce773eebdfff08b" providerId="LiveId" clId="{2E77F650-4BE3-46EB-8AC9-35934FF6DFC2}" dt="2019-03-27T14:59:41.334" v="8742" actId="478"/>
          <ac:picMkLst>
            <pc:docMk/>
            <pc:sldMk cId="999780055" sldId="260"/>
            <ac:picMk id="13" creationId="{219E6A1A-CD56-4288-B88F-1ED335666EB9}"/>
          </ac:picMkLst>
        </pc:picChg>
        <pc:picChg chg="del mod">
          <ac:chgData name="Simon Schrodi" userId="1ce773eebdfff08b" providerId="LiveId" clId="{2E77F650-4BE3-46EB-8AC9-35934FF6DFC2}" dt="2019-03-07T13:28:17.133" v="118" actId="478"/>
          <ac:picMkLst>
            <pc:docMk/>
            <pc:sldMk cId="999780055" sldId="260"/>
            <ac:picMk id="35" creationId="{E4AC4ACC-AE18-441A-AAFC-53DA3361C91F}"/>
          </ac:picMkLst>
        </pc:picChg>
        <pc:picChg chg="del mod">
          <ac:chgData name="Simon Schrodi" userId="1ce773eebdfff08b" providerId="LiveId" clId="{2E77F650-4BE3-46EB-8AC9-35934FF6DFC2}" dt="2019-03-07T13:20:52.106" v="12" actId="478"/>
          <ac:picMkLst>
            <pc:docMk/>
            <pc:sldMk cId="999780055" sldId="260"/>
            <ac:picMk id="37" creationId="{1829B085-5734-488E-8379-B06484A8FA2F}"/>
          </ac:picMkLst>
        </pc:picChg>
      </pc:sldChg>
      <pc:sldChg chg="delSp modSp add ord modNotesTx">
        <pc:chgData name="Simon Schrodi" userId="1ce773eebdfff08b" providerId="LiveId" clId="{2E77F650-4BE3-46EB-8AC9-35934FF6DFC2}" dt="2019-04-03T16:43:32.743" v="11569" actId="20577"/>
        <pc:sldMkLst>
          <pc:docMk/>
          <pc:sldMk cId="1635566702" sldId="262"/>
        </pc:sldMkLst>
        <pc:spChg chg="mod">
          <ac:chgData name="Simon Schrodi" userId="1ce773eebdfff08b" providerId="LiveId" clId="{2E77F650-4BE3-46EB-8AC9-35934FF6DFC2}" dt="2019-03-07T13:21:52.976" v="37" actId="20577"/>
          <ac:spMkLst>
            <pc:docMk/>
            <pc:sldMk cId="1635566702" sldId="262"/>
            <ac:spMk id="2" creationId="{A1D9E994-F538-4D65-8806-DCE705B46D0B}"/>
          </ac:spMkLst>
        </pc:spChg>
        <pc:spChg chg="del mod">
          <ac:chgData name="Simon Schrodi" userId="1ce773eebdfff08b" providerId="LiveId" clId="{2E77F650-4BE3-46EB-8AC9-35934FF6DFC2}" dt="2019-03-08T16:48:56.179" v="3850" actId="478"/>
          <ac:spMkLst>
            <pc:docMk/>
            <pc:sldMk cId="1635566702" sldId="262"/>
            <ac:spMk id="3" creationId="{683E195E-7B84-4126-9335-A2BBCDB90954}"/>
          </ac:spMkLst>
        </pc:spChg>
        <pc:spChg chg="mod">
          <ac:chgData name="Simon Schrodi" userId="1ce773eebdfff08b" providerId="LiveId" clId="{2E77F650-4BE3-46EB-8AC9-35934FF6DFC2}" dt="2019-03-26T17:02:52.019" v="7552" actId="20577"/>
          <ac:spMkLst>
            <pc:docMk/>
            <pc:sldMk cId="1635566702" sldId="262"/>
            <ac:spMk id="5" creationId="{0E18E171-7B13-4E8E-97FD-EBFEE12EB8DD}"/>
          </ac:spMkLst>
        </pc:spChg>
        <pc:picChg chg="del mod ord">
          <ac:chgData name="Simon Schrodi" userId="1ce773eebdfff08b" providerId="LiveId" clId="{2E77F650-4BE3-46EB-8AC9-35934FF6DFC2}" dt="2019-04-03T12:26:32.146" v="10706" actId="478"/>
          <ac:picMkLst>
            <pc:docMk/>
            <pc:sldMk cId="1635566702" sldId="262"/>
            <ac:picMk id="7" creationId="{4E3FA336-5D29-4736-B043-5D64AD1A448E}"/>
          </ac:picMkLst>
        </pc:picChg>
        <pc:picChg chg="del mod ord">
          <ac:chgData name="Simon Schrodi" userId="1ce773eebdfff08b" providerId="LiveId" clId="{2E77F650-4BE3-46EB-8AC9-35934FF6DFC2}" dt="2019-03-31T12:19:26.355" v="10346" actId="478"/>
          <ac:picMkLst>
            <pc:docMk/>
            <pc:sldMk cId="1635566702" sldId="262"/>
            <ac:picMk id="7" creationId="{BD22E434-47C0-44B4-A499-CBF491F98287}"/>
          </ac:picMkLst>
        </pc:picChg>
        <pc:picChg chg="del mod ord">
          <ac:chgData name="Simon Schrodi" userId="1ce773eebdfff08b" providerId="LiveId" clId="{2E77F650-4BE3-46EB-8AC9-35934FF6DFC2}" dt="2019-04-03T12:10:49.494" v="10694" actId="478"/>
          <ac:picMkLst>
            <pc:docMk/>
            <pc:sldMk cId="1635566702" sldId="262"/>
            <ac:picMk id="8" creationId="{5DC99FC3-299D-4416-9928-AAFE48F5A38F}"/>
          </ac:picMkLst>
        </pc:picChg>
        <pc:picChg chg="del mod">
          <ac:chgData name="Simon Schrodi" userId="1ce773eebdfff08b" providerId="LiveId" clId="{2E77F650-4BE3-46EB-8AC9-35934FF6DFC2}" dt="2019-03-08T16:48:52.817" v="3849" actId="478"/>
          <ac:picMkLst>
            <pc:docMk/>
            <pc:sldMk cId="1635566702" sldId="262"/>
            <ac:picMk id="8" creationId="{B38CE46C-FBC1-4E4B-B41A-8B3B666E5EA0}"/>
          </ac:picMkLst>
        </pc:picChg>
        <pc:picChg chg="del mod ord">
          <ac:chgData name="Simon Schrodi" userId="1ce773eebdfff08b" providerId="LiveId" clId="{2E77F650-4BE3-46EB-8AC9-35934FF6DFC2}" dt="2019-03-08T18:06:10.112" v="4507" actId="478"/>
          <ac:picMkLst>
            <pc:docMk/>
            <pc:sldMk cId="1635566702" sldId="262"/>
            <ac:picMk id="10" creationId="{303CA755-3760-4859-A6F9-F4585A4BB09B}"/>
          </ac:picMkLst>
        </pc:picChg>
        <pc:picChg chg="mod ord">
          <ac:chgData name="Simon Schrodi" userId="1ce773eebdfff08b" providerId="LiveId" clId="{2E77F650-4BE3-46EB-8AC9-35934FF6DFC2}" dt="2019-04-03T12:26:32.146" v="10705" actId="108"/>
          <ac:picMkLst>
            <pc:docMk/>
            <pc:sldMk cId="1635566702" sldId="262"/>
            <ac:picMk id="10" creationId="{91036BF6-07BF-45D2-A685-9DDE3EE135D4}"/>
          </ac:picMkLst>
        </pc:picChg>
        <pc:picChg chg="del mod ord">
          <ac:chgData name="Simon Schrodi" userId="1ce773eebdfff08b" providerId="LiveId" clId="{2E77F650-4BE3-46EB-8AC9-35934FF6DFC2}" dt="2019-03-08T18:07:26.199" v="4580" actId="478"/>
          <ac:picMkLst>
            <pc:docMk/>
            <pc:sldMk cId="1635566702" sldId="262"/>
            <ac:picMk id="12" creationId="{A56406ED-E47D-4ECD-80B4-517E054694F5}"/>
          </ac:picMkLst>
        </pc:picChg>
        <pc:picChg chg="del mod ord">
          <ac:chgData name="Simon Schrodi" userId="1ce773eebdfff08b" providerId="LiveId" clId="{2E77F650-4BE3-46EB-8AC9-35934FF6DFC2}" dt="2019-03-27T15:00:35.144" v="8766" actId="478"/>
          <ac:picMkLst>
            <pc:docMk/>
            <pc:sldMk cId="1635566702" sldId="262"/>
            <ac:picMk id="14" creationId="{EE9B978F-3326-4DB5-908D-ED0EEE39892F}"/>
          </ac:picMkLst>
        </pc:picChg>
      </pc:sldChg>
      <pc:sldChg chg="modSp add modNotesTx">
        <pc:chgData name="Simon Schrodi" userId="1ce773eebdfff08b" providerId="LiveId" clId="{2E77F650-4BE3-46EB-8AC9-35934FF6DFC2}" dt="2019-04-03T16:49:43.495" v="12621" actId="20577"/>
        <pc:sldMkLst>
          <pc:docMk/>
          <pc:sldMk cId="487875185" sldId="264"/>
        </pc:sldMkLst>
        <pc:spChg chg="mod">
          <ac:chgData name="Simon Schrodi" userId="1ce773eebdfff08b" providerId="LiveId" clId="{2E77F650-4BE3-46EB-8AC9-35934FF6DFC2}" dt="2019-04-02T08:57:17.934" v="10682" actId="20577"/>
          <ac:spMkLst>
            <pc:docMk/>
            <pc:sldMk cId="487875185" sldId="264"/>
            <ac:spMk id="2" creationId="{EB5C1538-54F2-45B7-891D-A83DC1832450}"/>
          </ac:spMkLst>
        </pc:spChg>
        <pc:spChg chg="mod">
          <ac:chgData name="Simon Schrodi" userId="1ce773eebdfff08b" providerId="LiveId" clId="{2E77F650-4BE3-46EB-8AC9-35934FF6DFC2}" dt="2019-03-27T14:33:22.412" v="8154" actId="20577"/>
          <ac:spMkLst>
            <pc:docMk/>
            <pc:sldMk cId="487875185" sldId="264"/>
            <ac:spMk id="3" creationId="{E2F8DBA5-5F70-4398-B22C-7C14197B053B}"/>
          </ac:spMkLst>
        </pc:spChg>
        <pc:spChg chg="mod">
          <ac:chgData name="Simon Schrodi" userId="1ce773eebdfff08b" providerId="LiveId" clId="{2E77F650-4BE3-46EB-8AC9-35934FF6DFC2}" dt="2019-03-26T17:03:31.725" v="7559" actId="20577"/>
          <ac:spMkLst>
            <pc:docMk/>
            <pc:sldMk cId="487875185" sldId="264"/>
            <ac:spMk id="5" creationId="{A80C5E55-A47C-4F27-8C54-9A3CA551E918}"/>
          </ac:spMkLst>
        </pc:spChg>
      </pc:sldChg>
      <pc:sldChg chg="delSp modSp add modAnim modNotesTx">
        <pc:chgData name="Simon Schrodi" userId="1ce773eebdfff08b" providerId="LiveId" clId="{2E77F650-4BE3-46EB-8AC9-35934FF6DFC2}" dt="2019-04-03T21:42:34.264" v="16457" actId="478"/>
        <pc:sldMkLst>
          <pc:docMk/>
          <pc:sldMk cId="2534721790" sldId="265"/>
        </pc:sldMkLst>
        <pc:spChg chg="mod">
          <ac:chgData name="Simon Schrodi" userId="1ce773eebdfff08b" providerId="LiveId" clId="{2E77F650-4BE3-46EB-8AC9-35934FF6DFC2}" dt="2019-03-27T14:06:43.735" v="7636" actId="20577"/>
          <ac:spMkLst>
            <pc:docMk/>
            <pc:sldMk cId="2534721790" sldId="265"/>
            <ac:spMk id="2" creationId="{EB5C1538-54F2-45B7-891D-A83DC1832450}"/>
          </ac:spMkLst>
        </pc:spChg>
        <pc:spChg chg="del mod">
          <ac:chgData name="Simon Schrodi" userId="1ce773eebdfff08b" providerId="LiveId" clId="{2E77F650-4BE3-46EB-8AC9-35934FF6DFC2}" dt="2019-03-07T13:36:00.207" v="242" actId="478"/>
          <ac:spMkLst>
            <pc:docMk/>
            <pc:sldMk cId="2534721790" sldId="265"/>
            <ac:spMk id="3" creationId="{E2F8DBA5-5F70-4398-B22C-7C14197B053B}"/>
          </ac:spMkLst>
        </pc:spChg>
        <pc:spChg chg="mod">
          <ac:chgData name="Simon Schrodi" userId="1ce773eebdfff08b" providerId="LiveId" clId="{2E77F650-4BE3-46EB-8AC9-35934FF6DFC2}" dt="2019-03-26T17:03:39.965" v="7561" actId="20577"/>
          <ac:spMkLst>
            <pc:docMk/>
            <pc:sldMk cId="2534721790" sldId="265"/>
            <ac:spMk id="5" creationId="{A80C5E55-A47C-4F27-8C54-9A3CA551E918}"/>
          </ac:spMkLst>
        </pc:spChg>
        <pc:picChg chg="del mod ord">
          <ac:chgData name="Simon Schrodi" userId="1ce773eebdfff08b" providerId="LiveId" clId="{2E77F650-4BE3-46EB-8AC9-35934FF6DFC2}" dt="2019-03-27T14:07:08.207" v="7660" actId="478"/>
          <ac:picMkLst>
            <pc:docMk/>
            <pc:sldMk cId="2534721790" sldId="265"/>
            <ac:picMk id="7" creationId="{37B23B8D-F1FB-4C2F-8A7D-B5DBE0A45013}"/>
          </ac:picMkLst>
        </pc:picChg>
        <pc:picChg chg="del mod ord">
          <ac:chgData name="Simon Schrodi" userId="1ce773eebdfff08b" providerId="LiveId" clId="{2E77F650-4BE3-46EB-8AC9-35934FF6DFC2}" dt="2019-04-03T21:23:10.853" v="16258" actId="478"/>
          <ac:picMkLst>
            <pc:docMk/>
            <pc:sldMk cId="2534721790" sldId="265"/>
            <ac:picMk id="7" creationId="{EEEA5D8F-AEEB-4A15-8145-209C9F889571}"/>
          </ac:picMkLst>
        </pc:picChg>
        <pc:picChg chg="del mod ord">
          <ac:chgData name="Simon Schrodi" userId="1ce773eebdfff08b" providerId="LiveId" clId="{2E77F650-4BE3-46EB-8AC9-35934FF6DFC2}" dt="2019-03-12T07:34:14.864" v="5605" actId="478"/>
          <ac:picMkLst>
            <pc:docMk/>
            <pc:sldMk cId="2534721790" sldId="265"/>
            <ac:picMk id="7" creationId="{FA7FBF70-6EC5-493D-A911-BC38BABFBE13}"/>
          </ac:picMkLst>
        </pc:picChg>
        <pc:picChg chg="del mod">
          <ac:chgData name="Simon Schrodi" userId="1ce773eebdfff08b" providerId="LiveId" clId="{2E77F650-4BE3-46EB-8AC9-35934FF6DFC2}" dt="2019-03-07T13:36:15.230" v="255" actId="478"/>
          <ac:picMkLst>
            <pc:docMk/>
            <pc:sldMk cId="2534721790" sldId="265"/>
            <ac:picMk id="8" creationId="{B216083F-794A-4BCD-ACDD-2C2ECECFF248}"/>
          </ac:picMkLst>
        </pc:picChg>
        <pc:picChg chg="del mod ord">
          <ac:chgData name="Simon Schrodi" userId="1ce773eebdfff08b" providerId="LiveId" clId="{2E77F650-4BE3-46EB-8AC9-35934FF6DFC2}" dt="2019-03-12T07:34:36.482" v="5617" actId="478"/>
          <ac:picMkLst>
            <pc:docMk/>
            <pc:sldMk cId="2534721790" sldId="265"/>
            <ac:picMk id="9" creationId="{0D851A79-2C78-4802-9213-B4558F2B0F2D}"/>
          </ac:picMkLst>
        </pc:picChg>
        <pc:picChg chg="del mod ord">
          <ac:chgData name="Simon Schrodi" userId="1ce773eebdfff08b" providerId="LiveId" clId="{2E77F650-4BE3-46EB-8AC9-35934FF6DFC2}" dt="2019-03-27T14:36:45.818" v="8255" actId="478"/>
          <ac:picMkLst>
            <pc:docMk/>
            <pc:sldMk cId="2534721790" sldId="265"/>
            <ac:picMk id="9" creationId="{E0D6835A-4E01-418F-AE49-3E66179D5BDB}"/>
          </ac:picMkLst>
        </pc:picChg>
        <pc:picChg chg="del mod ord">
          <ac:chgData name="Simon Schrodi" userId="1ce773eebdfff08b" providerId="LiveId" clId="{2E77F650-4BE3-46EB-8AC9-35934FF6DFC2}" dt="2019-04-03T21:39:39.623" v="16384" actId="478"/>
          <ac:picMkLst>
            <pc:docMk/>
            <pc:sldMk cId="2534721790" sldId="265"/>
            <ac:picMk id="9" creationId="{F8426D1E-5E2C-4F29-9050-DD015647B323}"/>
          </ac:picMkLst>
        </pc:picChg>
        <pc:picChg chg="del mod ord">
          <ac:chgData name="Simon Schrodi" userId="1ce773eebdfff08b" providerId="LiveId" clId="{2E77F650-4BE3-46EB-8AC9-35934FF6DFC2}" dt="2019-03-07T13:39:05.825" v="275" actId="478"/>
          <ac:picMkLst>
            <pc:docMk/>
            <pc:sldMk cId="2534721790" sldId="265"/>
            <ac:picMk id="10" creationId="{00C0A7EA-0136-4E31-AD39-93DA05D2DFBC}"/>
          </ac:picMkLst>
        </pc:picChg>
        <pc:picChg chg="del mod ord">
          <ac:chgData name="Simon Schrodi" userId="1ce773eebdfff08b" providerId="LiveId" clId="{2E77F650-4BE3-46EB-8AC9-35934FF6DFC2}" dt="2019-03-27T14:06:53.362" v="7648" actId="478"/>
          <ac:picMkLst>
            <pc:docMk/>
            <pc:sldMk cId="2534721790" sldId="265"/>
            <ac:picMk id="11" creationId="{90470012-053D-47B3-AECB-B7ED7DB45026}"/>
          </ac:picMkLst>
        </pc:picChg>
        <pc:picChg chg="del mod ord">
          <ac:chgData name="Simon Schrodi" userId="1ce773eebdfff08b" providerId="LiveId" clId="{2E77F650-4BE3-46EB-8AC9-35934FF6DFC2}" dt="2019-04-03T21:41:30.547" v="16420" actId="478"/>
          <ac:picMkLst>
            <pc:docMk/>
            <pc:sldMk cId="2534721790" sldId="265"/>
            <ac:picMk id="11" creationId="{E2E7E88D-3835-43B2-9272-66F4A6422144}"/>
          </ac:picMkLst>
        </pc:picChg>
        <pc:picChg chg="del mod ord">
          <ac:chgData name="Simon Schrodi" userId="1ce773eebdfff08b" providerId="LiveId" clId="{2E77F650-4BE3-46EB-8AC9-35934FF6DFC2}" dt="2019-03-07T13:40:24.776" v="287" actId="478"/>
          <ac:picMkLst>
            <pc:docMk/>
            <pc:sldMk cId="2534721790" sldId="265"/>
            <ac:picMk id="12" creationId="{1DCF3C24-DFDC-4C44-BB89-5352A4F13AF0}"/>
          </ac:picMkLst>
        </pc:picChg>
        <pc:picChg chg="del mod ord">
          <ac:chgData name="Simon Schrodi" userId="1ce773eebdfff08b" providerId="LiveId" clId="{2E77F650-4BE3-46EB-8AC9-35934FF6DFC2}" dt="2019-03-27T14:38:11.988" v="8267" actId="478"/>
          <ac:picMkLst>
            <pc:docMk/>
            <pc:sldMk cId="2534721790" sldId="265"/>
            <ac:picMk id="12" creationId="{C13464C2-2095-4AB7-BA3D-353865A755AB}"/>
          </ac:picMkLst>
        </pc:picChg>
        <pc:picChg chg="del mod ord">
          <ac:chgData name="Simon Schrodi" userId="1ce773eebdfff08b" providerId="LiveId" clId="{2E77F650-4BE3-46EB-8AC9-35934FF6DFC2}" dt="2019-04-03T21:42:34.264" v="16457" actId="478"/>
          <ac:picMkLst>
            <pc:docMk/>
            <pc:sldMk cId="2534721790" sldId="265"/>
            <ac:picMk id="13" creationId="{62C3F184-9A47-41AF-ACB0-E4F2CA26A811}"/>
          </ac:picMkLst>
        </pc:picChg>
        <pc:picChg chg="del mod ord">
          <ac:chgData name="Simon Schrodi" userId="1ce773eebdfff08b" providerId="LiveId" clId="{2E77F650-4BE3-46EB-8AC9-35934FF6DFC2}" dt="2019-03-07T13:41:26.430" v="299" actId="478"/>
          <ac:picMkLst>
            <pc:docMk/>
            <pc:sldMk cId="2534721790" sldId="265"/>
            <ac:picMk id="14" creationId="{1273F50F-4643-4416-A8D3-140BEA63E283}"/>
          </ac:picMkLst>
        </pc:picChg>
        <pc:picChg chg="del mod ord">
          <ac:chgData name="Simon Schrodi" userId="1ce773eebdfff08b" providerId="LiveId" clId="{2E77F650-4BE3-46EB-8AC9-35934FF6DFC2}" dt="2019-03-27T14:41:07.497" v="8279" actId="478"/>
          <ac:picMkLst>
            <pc:docMk/>
            <pc:sldMk cId="2534721790" sldId="265"/>
            <ac:picMk id="14" creationId="{F168DC8C-0B89-423C-B623-F675757DF9C3}"/>
          </ac:picMkLst>
        </pc:picChg>
        <pc:picChg chg="mod ord">
          <ac:chgData name="Simon Schrodi" userId="1ce773eebdfff08b" providerId="LiveId" clId="{2E77F650-4BE3-46EB-8AC9-35934FF6DFC2}" dt="2019-04-03T21:42:34.264" v="16456" actId="108"/>
          <ac:picMkLst>
            <pc:docMk/>
            <pc:sldMk cId="2534721790" sldId="265"/>
            <ac:picMk id="15" creationId="{D370B424-D626-43B2-B410-47A19CBF8F9F}"/>
          </ac:picMkLst>
        </pc:picChg>
        <pc:picChg chg="del mod ord">
          <ac:chgData name="Simon Schrodi" userId="1ce773eebdfff08b" providerId="LiveId" clId="{2E77F650-4BE3-46EB-8AC9-35934FF6DFC2}" dt="2019-03-27T14:41:20.457" v="8291" actId="478"/>
          <ac:picMkLst>
            <pc:docMk/>
            <pc:sldMk cId="2534721790" sldId="265"/>
            <ac:picMk id="16" creationId="{6287CC8D-AFBE-47A6-9128-A5C3DC8CC6E9}"/>
          </ac:picMkLst>
        </pc:picChg>
        <pc:picChg chg="del mod ord">
          <ac:chgData name="Simon Schrodi" userId="1ce773eebdfff08b" providerId="LiveId" clId="{2E77F650-4BE3-46EB-8AC9-35934FF6DFC2}" dt="2019-03-07T13:41:45.391" v="311" actId="478"/>
          <ac:picMkLst>
            <pc:docMk/>
            <pc:sldMk cId="2534721790" sldId="265"/>
            <ac:picMk id="16" creationId="{F0C24A40-D61B-455B-890C-517C5CEC2002}"/>
          </ac:picMkLst>
        </pc:picChg>
        <pc:picChg chg="del mod ord">
          <ac:chgData name="Simon Schrodi" userId="1ce773eebdfff08b" providerId="LiveId" clId="{2E77F650-4BE3-46EB-8AC9-35934FF6DFC2}" dt="2019-03-27T14:41:49.514" v="8303" actId="478"/>
          <ac:picMkLst>
            <pc:docMk/>
            <pc:sldMk cId="2534721790" sldId="265"/>
            <ac:picMk id="18" creationId="{AC08011B-7087-4488-862D-AA9770EFA42C}"/>
          </ac:picMkLst>
        </pc:picChg>
        <pc:picChg chg="del mod ord">
          <ac:chgData name="Simon Schrodi" userId="1ce773eebdfff08b" providerId="LiveId" clId="{2E77F650-4BE3-46EB-8AC9-35934FF6DFC2}" dt="2019-03-07T13:44:55.176" v="324" actId="478"/>
          <ac:picMkLst>
            <pc:docMk/>
            <pc:sldMk cId="2534721790" sldId="265"/>
            <ac:picMk id="18" creationId="{DDB81C36-9A87-44D8-A2DB-2AD5886E2993}"/>
          </ac:picMkLst>
        </pc:picChg>
        <pc:picChg chg="del mod ord">
          <ac:chgData name="Simon Schrodi" userId="1ce773eebdfff08b" providerId="LiveId" clId="{2E77F650-4BE3-46EB-8AC9-35934FF6DFC2}" dt="2019-03-07T15:09:59.218" v="1564" actId="478"/>
          <ac:picMkLst>
            <pc:docMk/>
            <pc:sldMk cId="2534721790" sldId="265"/>
            <ac:picMk id="20" creationId="{52335D58-0A42-41AA-A285-F21FE34BC358}"/>
          </ac:picMkLst>
        </pc:picChg>
        <pc:picChg chg="del mod ord">
          <ac:chgData name="Simon Schrodi" userId="1ce773eebdfff08b" providerId="LiveId" clId="{2E77F650-4BE3-46EB-8AC9-35934FF6DFC2}" dt="2019-03-27T14:42:07.243" v="8315" actId="478"/>
          <ac:picMkLst>
            <pc:docMk/>
            <pc:sldMk cId="2534721790" sldId="265"/>
            <ac:picMk id="20" creationId="{B467BCD8-3737-49F7-8CEB-DC294F67C8BD}"/>
          </ac:picMkLst>
        </pc:picChg>
        <pc:picChg chg="del mod ord">
          <ac:chgData name="Simon Schrodi" userId="1ce773eebdfff08b" providerId="LiveId" clId="{2E77F650-4BE3-46EB-8AC9-35934FF6DFC2}" dt="2019-03-27T14:42:48.159" v="8327" actId="478"/>
          <ac:picMkLst>
            <pc:docMk/>
            <pc:sldMk cId="2534721790" sldId="265"/>
            <ac:picMk id="22" creationId="{2CE2FFF1-C12B-47BB-9631-E76C86A26FBD}"/>
          </ac:picMkLst>
        </pc:picChg>
        <pc:picChg chg="del mod ord">
          <ac:chgData name="Simon Schrodi" userId="1ce773eebdfff08b" providerId="LiveId" clId="{2E77F650-4BE3-46EB-8AC9-35934FF6DFC2}" dt="2019-03-07T15:14:23.819" v="1576" actId="478"/>
          <ac:picMkLst>
            <pc:docMk/>
            <pc:sldMk cId="2534721790" sldId="265"/>
            <ac:picMk id="22" creationId="{B8A60510-706F-4AEB-831F-791DC3349753}"/>
          </ac:picMkLst>
        </pc:picChg>
        <pc:picChg chg="del mod ord">
          <ac:chgData name="Simon Schrodi" userId="1ce773eebdfff08b" providerId="LiveId" clId="{2E77F650-4BE3-46EB-8AC9-35934FF6DFC2}" dt="2019-03-27T14:43:27.809" v="8339" actId="478"/>
          <ac:picMkLst>
            <pc:docMk/>
            <pc:sldMk cId="2534721790" sldId="265"/>
            <ac:picMk id="24" creationId="{BBF2FFAC-48DA-4AEC-B1CE-760DCF3D9663}"/>
          </ac:picMkLst>
        </pc:picChg>
        <pc:picChg chg="del mod ord">
          <ac:chgData name="Simon Schrodi" userId="1ce773eebdfff08b" providerId="LiveId" clId="{2E77F650-4BE3-46EB-8AC9-35934FF6DFC2}" dt="2019-03-07T15:14:41.516" v="1588" actId="478"/>
          <ac:picMkLst>
            <pc:docMk/>
            <pc:sldMk cId="2534721790" sldId="265"/>
            <ac:picMk id="24" creationId="{C71449DA-1BFA-47C9-AAC8-1471677B73EA}"/>
          </ac:picMkLst>
        </pc:picChg>
        <pc:picChg chg="del mod ord">
          <ac:chgData name="Simon Schrodi" userId="1ce773eebdfff08b" providerId="LiveId" clId="{2E77F650-4BE3-46EB-8AC9-35934FF6DFC2}" dt="2019-03-27T15:01:49.862" v="8832" actId="478"/>
          <ac:picMkLst>
            <pc:docMk/>
            <pc:sldMk cId="2534721790" sldId="265"/>
            <ac:picMk id="26" creationId="{4667CD5A-F876-453B-A5EF-DCBDDA991605}"/>
          </ac:picMkLst>
        </pc:picChg>
        <pc:picChg chg="del mod ord">
          <ac:chgData name="Simon Schrodi" userId="1ce773eebdfff08b" providerId="LiveId" clId="{2E77F650-4BE3-46EB-8AC9-35934FF6DFC2}" dt="2019-03-07T15:15:01.414" v="1600" actId="478"/>
          <ac:picMkLst>
            <pc:docMk/>
            <pc:sldMk cId="2534721790" sldId="265"/>
            <ac:picMk id="26" creationId="{E3C76A54-E2B8-406F-BD86-5334950F27C5}"/>
          </ac:picMkLst>
        </pc:picChg>
        <pc:picChg chg="del mod ord">
          <ac:chgData name="Simon Schrodi" userId="1ce773eebdfff08b" providerId="LiveId" clId="{2E77F650-4BE3-46EB-8AC9-35934FF6DFC2}" dt="2019-03-11T20:28:34.035" v="5491" actId="478"/>
          <ac:picMkLst>
            <pc:docMk/>
            <pc:sldMk cId="2534721790" sldId="265"/>
            <ac:picMk id="28" creationId="{3CE536EE-0476-4C4A-B64B-7239B68F25D9}"/>
          </ac:picMkLst>
        </pc:picChg>
        <pc:picChg chg="del mod ord">
          <ac:chgData name="Simon Schrodi" userId="1ce773eebdfff08b" providerId="LiveId" clId="{2E77F650-4BE3-46EB-8AC9-35934FF6DFC2}" dt="2019-04-03T21:22:16.800" v="16246" actId="478"/>
          <ac:picMkLst>
            <pc:docMk/>
            <pc:sldMk cId="2534721790" sldId="265"/>
            <ac:picMk id="28" creationId="{6B75AC41-81CB-4A04-870B-882FA4E6A4FB}"/>
          </ac:picMkLst>
        </pc:picChg>
      </pc:sldChg>
      <pc:sldChg chg="addSp delSp modSp add modNotesTx">
        <pc:chgData name="Simon Schrodi" userId="1ce773eebdfff08b" providerId="LiveId" clId="{2E77F650-4BE3-46EB-8AC9-35934FF6DFC2}" dt="2019-04-03T21:23:36.952" v="16270" actId="478"/>
        <pc:sldMkLst>
          <pc:docMk/>
          <pc:sldMk cId="2322214773" sldId="267"/>
        </pc:sldMkLst>
        <pc:spChg chg="mod">
          <ac:chgData name="Simon Schrodi" userId="1ce773eebdfff08b" providerId="LiveId" clId="{2E77F650-4BE3-46EB-8AC9-35934FF6DFC2}" dt="2019-03-07T13:45:39.959" v="376" actId="20577"/>
          <ac:spMkLst>
            <pc:docMk/>
            <pc:sldMk cId="2322214773" sldId="267"/>
            <ac:spMk id="2" creationId="{A09EACCD-EBF6-4DA6-9BBC-AC46FA1E26FC}"/>
          </ac:spMkLst>
        </pc:spChg>
        <pc:spChg chg="del mod">
          <ac:chgData name="Simon Schrodi" userId="1ce773eebdfff08b" providerId="LiveId" clId="{2E77F650-4BE3-46EB-8AC9-35934FF6DFC2}" dt="2019-03-07T17:42:20.527" v="2427" actId="478"/>
          <ac:spMkLst>
            <pc:docMk/>
            <pc:sldMk cId="2322214773" sldId="267"/>
            <ac:spMk id="3" creationId="{FE34FF9D-E4CB-4BB9-8F29-4C73F6885015}"/>
          </ac:spMkLst>
        </pc:spChg>
        <pc:spChg chg="mod">
          <ac:chgData name="Simon Schrodi" userId="1ce773eebdfff08b" providerId="LiveId" clId="{2E77F650-4BE3-46EB-8AC9-35934FF6DFC2}" dt="2019-03-26T17:03:44.251" v="7562" actId="20577"/>
          <ac:spMkLst>
            <pc:docMk/>
            <pc:sldMk cId="2322214773" sldId="267"/>
            <ac:spMk id="5" creationId="{4C74C4D7-7143-4A3B-9A9E-77816ECA0361}"/>
          </ac:spMkLst>
        </pc:spChg>
        <pc:spChg chg="add del mod">
          <ac:chgData name="Simon Schrodi" userId="1ce773eebdfff08b" providerId="LiveId" clId="{2E77F650-4BE3-46EB-8AC9-35934FF6DFC2}" dt="2019-03-07T17:42:22.517" v="2428" actId="478"/>
          <ac:spMkLst>
            <pc:docMk/>
            <pc:sldMk cId="2322214773" sldId="267"/>
            <ac:spMk id="10" creationId="{43CB511A-87E2-4D02-A216-EA19CA46E9FD}"/>
          </ac:spMkLst>
        </pc:spChg>
        <pc:picChg chg="del mod ord">
          <ac:chgData name="Simon Schrodi" userId="1ce773eebdfff08b" providerId="LiveId" clId="{2E77F650-4BE3-46EB-8AC9-35934FF6DFC2}" dt="2019-03-27T15:02:07.044" v="8844" actId="478"/>
          <ac:picMkLst>
            <pc:docMk/>
            <pc:sldMk cId="2322214773" sldId="267"/>
            <ac:picMk id="7" creationId="{08D4BC0F-4664-45C4-990E-C314410AECF3}"/>
          </ac:picMkLst>
        </pc:picChg>
        <pc:picChg chg="mod ord">
          <ac:chgData name="Simon Schrodi" userId="1ce773eebdfff08b" providerId="LiveId" clId="{2E77F650-4BE3-46EB-8AC9-35934FF6DFC2}" dt="2019-04-03T21:23:36.952" v="16269" actId="108"/>
          <ac:picMkLst>
            <pc:docMk/>
            <pc:sldMk cId="2322214773" sldId="267"/>
            <ac:picMk id="7" creationId="{C8602440-337C-4399-ADBD-CA6CA60937E9}"/>
          </ac:picMkLst>
        </pc:picChg>
        <pc:picChg chg="del mod">
          <ac:chgData name="Simon Schrodi" userId="1ce773eebdfff08b" providerId="LiveId" clId="{2E77F650-4BE3-46EB-8AC9-35934FF6DFC2}" dt="2019-03-08T18:40:02.352" v="5036" actId="478"/>
          <ac:picMkLst>
            <pc:docMk/>
            <pc:sldMk cId="2322214773" sldId="267"/>
            <ac:picMk id="8" creationId="{2E48BF6D-88B4-4217-AF47-19BE98C5733C}"/>
          </ac:picMkLst>
        </pc:picChg>
        <pc:picChg chg="del mod ord">
          <ac:chgData name="Simon Schrodi" userId="1ce773eebdfff08b" providerId="LiveId" clId="{2E77F650-4BE3-46EB-8AC9-35934FF6DFC2}" dt="2019-04-03T21:23:36.952" v="16270" actId="478"/>
          <ac:picMkLst>
            <pc:docMk/>
            <pc:sldMk cId="2322214773" sldId="267"/>
            <ac:picMk id="9" creationId="{03FA955E-7E67-490B-9F1B-85F52A4B4E1F}"/>
          </ac:picMkLst>
        </pc:picChg>
        <pc:picChg chg="del mod ord">
          <ac:chgData name="Simon Schrodi" userId="1ce773eebdfff08b" providerId="LiveId" clId="{2E77F650-4BE3-46EB-8AC9-35934FF6DFC2}" dt="2019-03-27T14:43:46.616" v="8351" actId="478"/>
          <ac:picMkLst>
            <pc:docMk/>
            <pc:sldMk cId="2322214773" sldId="267"/>
            <ac:picMk id="12" creationId="{1FF609BC-37DE-4A71-9099-6F1AEE18AEF1}"/>
          </ac:picMkLst>
        </pc:picChg>
      </pc:sldChg>
      <pc:sldChg chg="addSp delSp modSp add modNotesTx">
        <pc:chgData name="Simon Schrodi" userId="1ce773eebdfff08b" providerId="LiveId" clId="{2E77F650-4BE3-46EB-8AC9-35934FF6DFC2}" dt="2019-04-04T15:22:33.516" v="17129" actId="478"/>
        <pc:sldMkLst>
          <pc:docMk/>
          <pc:sldMk cId="4160502465" sldId="268"/>
        </pc:sldMkLst>
        <pc:spChg chg="mod">
          <ac:chgData name="Simon Schrodi" userId="1ce773eebdfff08b" providerId="LiveId" clId="{2E77F650-4BE3-46EB-8AC9-35934FF6DFC2}" dt="2019-03-07T14:09:18.692" v="720" actId="1076"/>
          <ac:spMkLst>
            <pc:docMk/>
            <pc:sldMk cId="4160502465" sldId="268"/>
            <ac:spMk id="2" creationId="{ED6209E1-BDEF-4CF3-8689-5F235B591738}"/>
          </ac:spMkLst>
        </pc:spChg>
        <pc:spChg chg="del mod">
          <ac:chgData name="Simon Schrodi" userId="1ce773eebdfff08b" providerId="LiveId" clId="{2E77F650-4BE3-46EB-8AC9-35934FF6DFC2}" dt="2019-03-07T13:59:16.014" v="655" actId="478"/>
          <ac:spMkLst>
            <pc:docMk/>
            <pc:sldMk cId="4160502465" sldId="268"/>
            <ac:spMk id="3" creationId="{F615F0C9-51B8-42E6-80B1-A0946ED57EF2}"/>
          </ac:spMkLst>
        </pc:spChg>
        <pc:spChg chg="mod">
          <ac:chgData name="Simon Schrodi" userId="1ce773eebdfff08b" providerId="LiveId" clId="{2E77F650-4BE3-46EB-8AC9-35934FF6DFC2}" dt="2019-03-26T17:03:48.541" v="7563" actId="20577"/>
          <ac:spMkLst>
            <pc:docMk/>
            <pc:sldMk cId="4160502465" sldId="268"/>
            <ac:spMk id="5" creationId="{93DB405F-77A2-4F7C-B454-8D72242ACDC4}"/>
          </ac:spMkLst>
        </pc:spChg>
        <pc:picChg chg="del mod ord">
          <ac:chgData name="Simon Schrodi" userId="1ce773eebdfff08b" providerId="LiveId" clId="{2E77F650-4BE3-46EB-8AC9-35934FF6DFC2}" dt="2019-03-11T19:31:34.309" v="5337" actId="478"/>
          <ac:picMkLst>
            <pc:docMk/>
            <pc:sldMk cId="4160502465" sldId="268"/>
            <ac:picMk id="7" creationId="{23BF4C74-32A0-4F4A-9D9E-6B4A4DEB2168}"/>
          </ac:picMkLst>
        </pc:picChg>
        <pc:picChg chg="mod ord">
          <ac:chgData name="Simon Schrodi" userId="1ce773eebdfff08b" providerId="LiveId" clId="{2E77F650-4BE3-46EB-8AC9-35934FF6DFC2}" dt="2019-04-04T15:22:33.516" v="17128" actId="108"/>
          <ac:picMkLst>
            <pc:docMk/>
            <pc:sldMk cId="4160502465" sldId="268"/>
            <ac:picMk id="7" creationId="{67F31DE5-ECEC-4F48-A493-9CA21595BE95}"/>
          </ac:picMkLst>
        </pc:picChg>
        <pc:picChg chg="del mod ord">
          <ac:chgData name="Simon Schrodi" userId="1ce773eebdfff08b" providerId="LiveId" clId="{2E77F650-4BE3-46EB-8AC9-35934FF6DFC2}" dt="2019-04-03T21:24:01.506" v="16286" actId="478"/>
          <ac:picMkLst>
            <pc:docMk/>
            <pc:sldMk cId="4160502465" sldId="268"/>
            <ac:picMk id="7" creationId="{74984D97-9849-4602-9D19-C599C97BDBD8}"/>
          </ac:picMkLst>
        </pc:picChg>
        <pc:picChg chg="del mod ord">
          <ac:chgData name="Simon Schrodi" userId="1ce773eebdfff08b" providerId="LiveId" clId="{2E77F650-4BE3-46EB-8AC9-35934FF6DFC2}" dt="2019-04-03T21:26:36.264" v="16324" actId="478"/>
          <ac:picMkLst>
            <pc:docMk/>
            <pc:sldMk cId="4160502465" sldId="268"/>
            <ac:picMk id="8" creationId="{1C65428F-D621-46B3-99D2-1D13F6DD00DD}"/>
          </ac:picMkLst>
        </pc:picChg>
        <pc:picChg chg="del mod">
          <ac:chgData name="Simon Schrodi" userId="1ce773eebdfff08b" providerId="LiveId" clId="{2E77F650-4BE3-46EB-8AC9-35934FF6DFC2}" dt="2019-03-07T13:59:10.588" v="653" actId="478"/>
          <ac:picMkLst>
            <pc:docMk/>
            <pc:sldMk cId="4160502465" sldId="268"/>
            <ac:picMk id="8" creationId="{3506D80A-B634-4577-9646-E50247D159A8}"/>
          </ac:picMkLst>
        </pc:picChg>
        <pc:picChg chg="add del mod">
          <ac:chgData name="Simon Schrodi" userId="1ce773eebdfff08b" providerId="LiveId" clId="{2E77F650-4BE3-46EB-8AC9-35934FF6DFC2}" dt="2019-03-11T19:26:56.143" v="5295" actId="478"/>
          <ac:picMkLst>
            <pc:docMk/>
            <pc:sldMk cId="4160502465" sldId="268"/>
            <ac:picMk id="9" creationId="{6EC85D15-DF10-409E-81C4-BEF5593E3970}"/>
          </ac:picMkLst>
        </pc:picChg>
        <pc:picChg chg="del mod ord">
          <ac:chgData name="Simon Schrodi" userId="1ce773eebdfff08b" providerId="LiveId" clId="{2E77F650-4BE3-46EB-8AC9-35934FF6DFC2}" dt="2019-03-11T19:31:00.151" v="5315" actId="478"/>
          <ac:picMkLst>
            <pc:docMk/>
            <pc:sldMk cId="4160502465" sldId="268"/>
            <ac:picMk id="10" creationId="{2E55ED57-E1D6-45AE-B057-C197D4B1B988}"/>
          </ac:picMkLst>
        </pc:picChg>
        <pc:picChg chg="del mod ord">
          <ac:chgData name="Simon Schrodi" userId="1ce773eebdfff08b" providerId="LiveId" clId="{2E77F650-4BE3-46EB-8AC9-35934FF6DFC2}" dt="2019-03-07T14:02:01.791" v="668" actId="478"/>
          <ac:picMkLst>
            <pc:docMk/>
            <pc:sldMk cId="4160502465" sldId="268"/>
            <ac:picMk id="10" creationId="{9A476074-1F8E-443B-9EA8-0FB091C3B104}"/>
          </ac:picMkLst>
        </pc:picChg>
        <pc:picChg chg="del mod ord">
          <ac:chgData name="Simon Schrodi" userId="1ce773eebdfff08b" providerId="LiveId" clId="{2E77F650-4BE3-46EB-8AC9-35934FF6DFC2}" dt="2019-04-03T21:47:57.842" v="16497" actId="478"/>
          <ac:picMkLst>
            <pc:docMk/>
            <pc:sldMk cId="4160502465" sldId="268"/>
            <ac:picMk id="10" creationId="{EC0E19C3-02C0-4E57-BEEA-C2490A9B79BB}"/>
          </ac:picMkLst>
        </pc:picChg>
        <pc:picChg chg="del mod ord">
          <ac:chgData name="Simon Schrodi" userId="1ce773eebdfff08b" providerId="LiveId" clId="{2E77F650-4BE3-46EB-8AC9-35934FF6DFC2}" dt="2019-03-07T14:02:13.511" v="680" actId="478"/>
          <ac:picMkLst>
            <pc:docMk/>
            <pc:sldMk cId="4160502465" sldId="268"/>
            <ac:picMk id="12" creationId="{29FACC2E-21C4-4DE7-BFFE-6B0AE5D82547}"/>
          </ac:picMkLst>
        </pc:picChg>
        <pc:picChg chg="del mod ord">
          <ac:chgData name="Simon Schrodi" userId="1ce773eebdfff08b" providerId="LiveId" clId="{2E77F650-4BE3-46EB-8AC9-35934FF6DFC2}" dt="2019-03-11T19:31:24.492" v="5325" actId="478"/>
          <ac:picMkLst>
            <pc:docMk/>
            <pc:sldMk cId="4160502465" sldId="268"/>
            <ac:picMk id="12" creationId="{D1B09887-8AAC-4215-B91E-EA19FAAAFA32}"/>
          </ac:picMkLst>
        </pc:picChg>
        <pc:picChg chg="mod ord">
          <ac:chgData name="Simon Schrodi" userId="1ce773eebdfff08b" providerId="LiveId" clId="{2E77F650-4BE3-46EB-8AC9-35934FF6DFC2}" dt="2019-04-03T21:47:57.842" v="16496" actId="108"/>
          <ac:picMkLst>
            <pc:docMk/>
            <pc:sldMk cId="4160502465" sldId="268"/>
            <ac:picMk id="12" creationId="{F17FFB6E-7244-4258-8435-EAE43ECBDE42}"/>
          </ac:picMkLst>
        </pc:picChg>
        <pc:picChg chg="del mod ord">
          <ac:chgData name="Simon Schrodi" userId="1ce773eebdfff08b" providerId="LiveId" clId="{2E77F650-4BE3-46EB-8AC9-35934FF6DFC2}" dt="2019-03-11T19:34:30.471" v="5399" actId="478"/>
          <ac:picMkLst>
            <pc:docMk/>
            <pc:sldMk cId="4160502465" sldId="268"/>
            <ac:picMk id="14" creationId="{3CDF44C9-26B0-48A3-B8DE-EE641932E42C}"/>
          </ac:picMkLst>
        </pc:picChg>
        <pc:picChg chg="del mod ord">
          <ac:chgData name="Simon Schrodi" userId="1ce773eebdfff08b" providerId="LiveId" clId="{2E77F650-4BE3-46EB-8AC9-35934FF6DFC2}" dt="2019-03-07T14:05:59.743" v="692" actId="478"/>
          <ac:picMkLst>
            <pc:docMk/>
            <pc:sldMk cId="4160502465" sldId="268"/>
            <ac:picMk id="14" creationId="{E2A1ED93-71B3-4AD9-9A3E-DC5DC268E7D8}"/>
          </ac:picMkLst>
        </pc:picChg>
        <pc:picChg chg="del mod ord">
          <ac:chgData name="Simon Schrodi" userId="1ce773eebdfff08b" providerId="LiveId" clId="{2E77F650-4BE3-46EB-8AC9-35934FF6DFC2}" dt="2019-03-11T19:31:51.159" v="5351" actId="478"/>
          <ac:picMkLst>
            <pc:docMk/>
            <pc:sldMk cId="4160502465" sldId="268"/>
            <ac:picMk id="16" creationId="{76588C23-2744-4F55-BA42-206F2BA65A21}"/>
          </ac:picMkLst>
        </pc:picChg>
        <pc:picChg chg="del mod ord">
          <ac:chgData name="Simon Schrodi" userId="1ce773eebdfff08b" providerId="LiveId" clId="{2E77F650-4BE3-46EB-8AC9-35934FF6DFC2}" dt="2019-03-07T14:08:39.644" v="704" actId="478"/>
          <ac:picMkLst>
            <pc:docMk/>
            <pc:sldMk cId="4160502465" sldId="268"/>
            <ac:picMk id="16" creationId="{D903472D-7762-4D8C-A2F8-945DB3577195}"/>
          </ac:picMkLst>
        </pc:picChg>
        <pc:picChg chg="del mod ord">
          <ac:chgData name="Simon Schrodi" userId="1ce773eebdfff08b" providerId="LiveId" clId="{2E77F650-4BE3-46EB-8AC9-35934FF6DFC2}" dt="2019-03-07T14:08:57.533" v="716" actId="478"/>
          <ac:picMkLst>
            <pc:docMk/>
            <pc:sldMk cId="4160502465" sldId="268"/>
            <ac:picMk id="18" creationId="{057F450C-7F9D-4D41-8455-21E3C52E8813}"/>
          </ac:picMkLst>
        </pc:picChg>
        <pc:picChg chg="del mod ord">
          <ac:chgData name="Simon Schrodi" userId="1ce773eebdfff08b" providerId="LiveId" clId="{2E77F650-4BE3-46EB-8AC9-35934FF6DFC2}" dt="2019-03-11T19:33:02.849" v="5374" actId="478"/>
          <ac:picMkLst>
            <pc:docMk/>
            <pc:sldMk cId="4160502465" sldId="268"/>
            <ac:picMk id="18" creationId="{C9A3C966-A5E7-4DFB-80AB-562FFA285974}"/>
          </ac:picMkLst>
        </pc:picChg>
        <pc:picChg chg="del mod">
          <ac:chgData name="Simon Schrodi" userId="1ce773eebdfff08b" providerId="LiveId" clId="{2E77F650-4BE3-46EB-8AC9-35934FF6DFC2}" dt="2019-03-11T19:33:16.236" v="5384" actId="478"/>
          <ac:picMkLst>
            <pc:docMk/>
            <pc:sldMk cId="4160502465" sldId="268"/>
            <ac:picMk id="20" creationId="{5B98DDC1-E5B4-47EA-9EBF-45B418A625A6}"/>
          </ac:picMkLst>
        </pc:picChg>
        <pc:picChg chg="del mod ord">
          <ac:chgData name="Simon Schrodi" userId="1ce773eebdfff08b" providerId="LiveId" clId="{2E77F650-4BE3-46EB-8AC9-35934FF6DFC2}" dt="2019-03-07T14:10:55.419" v="732" actId="478"/>
          <ac:picMkLst>
            <pc:docMk/>
            <pc:sldMk cId="4160502465" sldId="268"/>
            <ac:picMk id="20" creationId="{D62F6C71-A5EC-4FF1-B2C0-A0A5D44BA25C}"/>
          </ac:picMkLst>
        </pc:picChg>
        <pc:picChg chg="del mod ord">
          <ac:chgData name="Simon Schrodi" userId="1ce773eebdfff08b" providerId="LiveId" clId="{2E77F650-4BE3-46EB-8AC9-35934FF6DFC2}" dt="2019-03-07T15:08:25.893" v="1552" actId="478"/>
          <ac:picMkLst>
            <pc:docMk/>
            <pc:sldMk cId="4160502465" sldId="268"/>
            <ac:picMk id="22" creationId="{A27280DA-C43D-412F-8F13-B6EA37AD9CB1}"/>
          </ac:picMkLst>
        </pc:picChg>
        <pc:picChg chg="del mod ord">
          <ac:chgData name="Simon Schrodi" userId="1ce773eebdfff08b" providerId="LiveId" clId="{2E77F650-4BE3-46EB-8AC9-35934FF6DFC2}" dt="2019-03-27T14:44:11.713" v="8365" actId="478"/>
          <ac:picMkLst>
            <pc:docMk/>
            <pc:sldMk cId="4160502465" sldId="268"/>
            <ac:picMk id="22" creationId="{AB5CCE47-AB79-42CE-99EF-82F94802E0B5}"/>
          </ac:picMkLst>
        </pc:picChg>
        <pc:picChg chg="del mod ord">
          <ac:chgData name="Simon Schrodi" userId="1ce773eebdfff08b" providerId="LiveId" clId="{2E77F650-4BE3-46EB-8AC9-35934FF6DFC2}" dt="2019-03-07T15:21:17.166" v="1618" actId="478"/>
          <ac:picMkLst>
            <pc:docMk/>
            <pc:sldMk cId="4160502465" sldId="268"/>
            <ac:picMk id="24" creationId="{149DAEE2-7BC4-4A90-9141-60A2332E3C42}"/>
          </ac:picMkLst>
        </pc:picChg>
        <pc:picChg chg="mod ord">
          <ac:chgData name="Simon Schrodi" userId="1ce773eebdfff08b" providerId="LiveId" clId="{2E77F650-4BE3-46EB-8AC9-35934FF6DFC2}" dt="2019-03-11T19:33:19.686" v="5385" actId="1076"/>
          <ac:picMkLst>
            <pc:docMk/>
            <pc:sldMk cId="4160502465" sldId="268"/>
            <ac:picMk id="24" creationId="{C1CFDDAD-9263-4A9E-B151-C32E8CBA7896}"/>
          </ac:picMkLst>
        </pc:picChg>
        <pc:picChg chg="del mod ord">
          <ac:chgData name="Simon Schrodi" userId="1ce773eebdfff08b" providerId="LiveId" clId="{2E77F650-4BE3-46EB-8AC9-35934FF6DFC2}" dt="2019-03-11T19:35:13.743" v="5416" actId="478"/>
          <ac:picMkLst>
            <pc:docMk/>
            <pc:sldMk cId="4160502465" sldId="268"/>
            <ac:picMk id="26" creationId="{8B926B27-3ED0-4074-ACA1-AB785BFC5C8E}"/>
          </ac:picMkLst>
        </pc:picChg>
        <pc:picChg chg="del mod ord">
          <ac:chgData name="Simon Schrodi" userId="1ce773eebdfff08b" providerId="LiveId" clId="{2E77F650-4BE3-46EB-8AC9-35934FF6DFC2}" dt="2019-03-08T07:26:09.649" v="3444" actId="478"/>
          <ac:picMkLst>
            <pc:docMk/>
            <pc:sldMk cId="4160502465" sldId="268"/>
            <ac:picMk id="26" creationId="{FC5E2ECE-FC35-4FE9-9C93-6A077268516D}"/>
          </ac:picMkLst>
        </pc:picChg>
        <pc:picChg chg="del mod ord">
          <ac:chgData name="Simon Schrodi" userId="1ce773eebdfff08b" providerId="LiveId" clId="{2E77F650-4BE3-46EB-8AC9-35934FF6DFC2}" dt="2019-03-08T08:58:59.091" v="3731" actId="478"/>
          <ac:picMkLst>
            <pc:docMk/>
            <pc:sldMk cId="4160502465" sldId="268"/>
            <ac:picMk id="28" creationId="{0E21678A-5E5A-43F4-B5F2-2BE316900C89}"/>
          </ac:picMkLst>
        </pc:picChg>
        <pc:picChg chg="del mod ord">
          <ac:chgData name="Simon Schrodi" userId="1ce773eebdfff08b" providerId="LiveId" clId="{2E77F650-4BE3-46EB-8AC9-35934FF6DFC2}" dt="2019-04-04T15:22:33.516" v="17129" actId="478"/>
          <ac:picMkLst>
            <pc:docMk/>
            <pc:sldMk cId="4160502465" sldId="268"/>
            <ac:picMk id="28" creationId="{19369BE3-947B-41CC-B225-20CC362A6AF7}"/>
          </ac:picMkLst>
        </pc:picChg>
        <pc:picChg chg="del mod ord">
          <ac:chgData name="Simon Schrodi" userId="1ce773eebdfff08b" providerId="LiveId" clId="{2E77F650-4BE3-46EB-8AC9-35934FF6DFC2}" dt="2019-03-08T08:59:16.325" v="3743" actId="478"/>
          <ac:picMkLst>
            <pc:docMk/>
            <pc:sldMk cId="4160502465" sldId="268"/>
            <ac:picMk id="30" creationId="{F4B16CD6-C4F9-4A2C-BDB7-6672D9EABC34}"/>
          </ac:picMkLst>
        </pc:picChg>
        <pc:picChg chg="del mod ord">
          <ac:chgData name="Simon Schrodi" userId="1ce773eebdfff08b" providerId="LiveId" clId="{2E77F650-4BE3-46EB-8AC9-35934FF6DFC2}" dt="2019-03-08T09:06:33.361" v="3755" actId="478"/>
          <ac:picMkLst>
            <pc:docMk/>
            <pc:sldMk cId="4160502465" sldId="268"/>
            <ac:picMk id="32" creationId="{600E1381-787C-44B5-917C-C2D2E91C8DB8}"/>
          </ac:picMkLst>
        </pc:picChg>
        <pc:picChg chg="del mod ord">
          <ac:chgData name="Simon Schrodi" userId="1ce773eebdfff08b" providerId="LiveId" clId="{2E77F650-4BE3-46EB-8AC9-35934FF6DFC2}" dt="2019-03-11T19:18:28.019" v="5281" actId="478"/>
          <ac:picMkLst>
            <pc:docMk/>
            <pc:sldMk cId="4160502465" sldId="268"/>
            <ac:picMk id="34" creationId="{99DEC08E-BBFE-4FAE-8CA8-042FA46C6603}"/>
          </ac:picMkLst>
        </pc:picChg>
      </pc:sldChg>
      <pc:sldChg chg="addSp delSp modSp add ord">
        <pc:chgData name="Simon Schrodi" userId="1ce773eebdfff08b" providerId="LiveId" clId="{2E77F650-4BE3-46EB-8AC9-35934FF6DFC2}" dt="2019-03-11T19:00:41.108" v="5069"/>
        <pc:sldMkLst>
          <pc:docMk/>
          <pc:sldMk cId="2540124161" sldId="269"/>
        </pc:sldMkLst>
        <pc:spChg chg="mod">
          <ac:chgData name="Simon Schrodi" userId="1ce773eebdfff08b" providerId="LiveId" clId="{2E77F650-4BE3-46EB-8AC9-35934FF6DFC2}" dt="2019-03-07T17:43:00.669" v="2431" actId="20577"/>
          <ac:spMkLst>
            <pc:docMk/>
            <pc:sldMk cId="2540124161" sldId="269"/>
            <ac:spMk id="2" creationId="{DE46C575-B7B4-4AB2-8F3B-831A298C3740}"/>
          </ac:spMkLst>
        </pc:spChg>
        <pc:spChg chg="add mod">
          <ac:chgData name="Simon Schrodi" userId="1ce773eebdfff08b" providerId="LiveId" clId="{2E77F650-4BE3-46EB-8AC9-35934FF6DFC2}" dt="2019-03-07T14:15:29.803" v="841" actId="478"/>
          <ac:spMkLst>
            <pc:docMk/>
            <pc:sldMk cId="2540124161" sldId="269"/>
            <ac:spMk id="9" creationId="{1433E2BB-272F-434F-95CC-308B4635F56D}"/>
          </ac:spMkLst>
        </pc:spChg>
        <pc:graphicFrameChg chg="del modGraphic">
          <ac:chgData name="Simon Schrodi" userId="1ce773eebdfff08b" providerId="LiveId" clId="{2E77F650-4BE3-46EB-8AC9-35934FF6DFC2}" dt="2019-03-07T14:15:29.803" v="841" actId="478"/>
          <ac:graphicFrameMkLst>
            <pc:docMk/>
            <pc:sldMk cId="2540124161" sldId="269"/>
            <ac:graphicFrameMk id="7" creationId="{898C80B9-AF47-4427-89F8-AC868FD8EC3F}"/>
          </ac:graphicFrameMkLst>
        </pc:graphicFrameChg>
        <pc:graphicFrameChg chg="mod modGraphic">
          <ac:chgData name="Simon Schrodi" userId="1ce773eebdfff08b" providerId="LiveId" clId="{2E77F650-4BE3-46EB-8AC9-35934FF6DFC2}" dt="2019-03-08T09:07:14.241" v="3767" actId="20577"/>
          <ac:graphicFrameMkLst>
            <pc:docMk/>
            <pc:sldMk cId="2540124161" sldId="269"/>
            <ac:graphicFrameMk id="10" creationId="{DC0FB0DF-9458-45EA-B4EC-9ED5F4953E68}"/>
          </ac:graphicFrameMkLst>
        </pc:graphicFrameChg>
      </pc:sldChg>
      <pc:sldChg chg="addSp delSp modSp add ord modAnim modNotesTx">
        <pc:chgData name="Simon Schrodi" userId="1ce773eebdfff08b" providerId="LiveId" clId="{2E77F650-4BE3-46EB-8AC9-35934FF6DFC2}" dt="2019-04-05T08:06:51.881" v="19066" actId="478"/>
        <pc:sldMkLst>
          <pc:docMk/>
          <pc:sldMk cId="127117783" sldId="271"/>
        </pc:sldMkLst>
        <pc:spChg chg="mod">
          <ac:chgData name="Simon Schrodi" userId="1ce773eebdfff08b" providerId="LiveId" clId="{2E77F650-4BE3-46EB-8AC9-35934FF6DFC2}" dt="2019-03-07T14:49:16.392" v="1134" actId="1076"/>
          <ac:spMkLst>
            <pc:docMk/>
            <pc:sldMk cId="127117783" sldId="271"/>
            <ac:spMk id="2" creationId="{A09EACCD-EBF6-4DA6-9BBC-AC46FA1E26FC}"/>
          </ac:spMkLst>
        </pc:spChg>
        <pc:spChg chg="del mod">
          <ac:chgData name="Simon Schrodi" userId="1ce773eebdfff08b" providerId="LiveId" clId="{2E77F650-4BE3-46EB-8AC9-35934FF6DFC2}" dt="2019-03-07T14:35:22.671" v="965" actId="478"/>
          <ac:spMkLst>
            <pc:docMk/>
            <pc:sldMk cId="127117783" sldId="271"/>
            <ac:spMk id="3" creationId="{FE34FF9D-E4CB-4BB9-8F29-4C73F6885015}"/>
          </ac:spMkLst>
        </pc:spChg>
        <pc:spChg chg="mod">
          <ac:chgData name="Simon Schrodi" userId="1ce773eebdfff08b" providerId="LiveId" clId="{2E77F650-4BE3-46EB-8AC9-35934FF6DFC2}" dt="2019-03-26T17:04:32.090" v="7574" actId="20577"/>
          <ac:spMkLst>
            <pc:docMk/>
            <pc:sldMk cId="127117783" sldId="271"/>
            <ac:spMk id="5" creationId="{4C74C4D7-7143-4A3B-9A9E-77816ECA0361}"/>
          </ac:spMkLst>
        </pc:spChg>
        <pc:picChg chg="del mod ord">
          <ac:chgData name="Simon Schrodi" userId="1ce773eebdfff08b" providerId="LiveId" clId="{2E77F650-4BE3-46EB-8AC9-35934FF6DFC2}" dt="2019-03-27T14:52:55.491" v="8634" actId="478"/>
          <ac:picMkLst>
            <pc:docMk/>
            <pc:sldMk cId="127117783" sldId="271"/>
            <ac:picMk id="7" creationId="{545271DD-3AE7-4A27-87D4-5076535B23E9}"/>
          </ac:picMkLst>
        </pc:picChg>
        <pc:picChg chg="add del mod ord">
          <ac:chgData name="Simon Schrodi" userId="1ce773eebdfff08b" providerId="LiveId" clId="{2E77F650-4BE3-46EB-8AC9-35934FF6DFC2}" dt="2019-04-05T08:06:51.881" v="19066" actId="478"/>
          <ac:picMkLst>
            <pc:docMk/>
            <pc:sldMk cId="127117783" sldId="271"/>
            <ac:picMk id="7" creationId="{7E29ADF0-D402-4EA8-888D-006E3E47E385}"/>
          </ac:picMkLst>
        </pc:picChg>
        <pc:picChg chg="del mod ord">
          <ac:chgData name="Simon Schrodi" userId="1ce773eebdfff08b" providerId="LiveId" clId="{2E77F650-4BE3-46EB-8AC9-35934FF6DFC2}" dt="2019-04-02T08:38:25.994" v="10504" actId="478"/>
          <ac:picMkLst>
            <pc:docMk/>
            <pc:sldMk cId="127117783" sldId="271"/>
            <ac:picMk id="7" creationId="{CF4155D2-F5CB-4F5D-B1C4-7047AAD1A979}"/>
          </ac:picMkLst>
        </pc:picChg>
        <pc:picChg chg="del mod ord">
          <ac:chgData name="Simon Schrodi" userId="1ce773eebdfff08b" providerId="LiveId" clId="{2E77F650-4BE3-46EB-8AC9-35934FF6DFC2}" dt="2019-03-11T20:35:53.783" v="5515" actId="478"/>
          <ac:picMkLst>
            <pc:docMk/>
            <pc:sldMk cId="127117783" sldId="271"/>
            <ac:picMk id="7" creationId="{F5F669E1-2BA8-4B6A-844C-6D73FC22C468}"/>
          </ac:picMkLst>
        </pc:picChg>
        <pc:picChg chg="del mod">
          <ac:chgData name="Simon Schrodi" userId="1ce773eebdfff08b" providerId="LiveId" clId="{2E77F650-4BE3-46EB-8AC9-35934FF6DFC2}" dt="2019-03-07T14:30:58.949" v="903" actId="478"/>
          <ac:picMkLst>
            <pc:docMk/>
            <pc:sldMk cId="127117783" sldId="271"/>
            <ac:picMk id="8" creationId="{A5C2BF48-8104-4A72-A966-0DE86E96ED1E}"/>
          </ac:picMkLst>
        </pc:picChg>
        <pc:picChg chg="del mod ord">
          <ac:chgData name="Simon Schrodi" userId="1ce773eebdfff08b" providerId="LiveId" clId="{2E77F650-4BE3-46EB-8AC9-35934FF6DFC2}" dt="2019-03-27T14:53:53.456" v="8646" actId="478"/>
          <ac:picMkLst>
            <pc:docMk/>
            <pc:sldMk cId="127117783" sldId="271"/>
            <ac:picMk id="9" creationId="{35B46260-226F-40C0-9F41-AA6E1FA50DF2}"/>
          </ac:picMkLst>
        </pc:picChg>
        <pc:picChg chg="del mod ord">
          <ac:chgData name="Simon Schrodi" userId="1ce773eebdfff08b" providerId="LiveId" clId="{2E77F650-4BE3-46EB-8AC9-35934FF6DFC2}" dt="2019-03-11T20:36:13.667" v="5527" actId="478"/>
          <ac:picMkLst>
            <pc:docMk/>
            <pc:sldMk cId="127117783" sldId="271"/>
            <ac:picMk id="9" creationId="{6EB347B4-213D-40C3-A357-F101BE6E8A55}"/>
          </ac:picMkLst>
        </pc:picChg>
        <pc:picChg chg="del mod ord">
          <ac:chgData name="Simon Schrodi" userId="1ce773eebdfff08b" providerId="LiveId" clId="{2E77F650-4BE3-46EB-8AC9-35934FF6DFC2}" dt="2019-04-05T08:06:34.249" v="19053"/>
          <ac:picMkLst>
            <pc:docMk/>
            <pc:sldMk cId="127117783" sldId="271"/>
            <ac:picMk id="9" creationId="{CFC8D3A7-FEB9-450C-9988-1CFC01CEAEB5}"/>
          </ac:picMkLst>
        </pc:picChg>
        <pc:picChg chg="del mod">
          <ac:chgData name="Simon Schrodi" userId="1ce773eebdfff08b" providerId="LiveId" clId="{2E77F650-4BE3-46EB-8AC9-35934FF6DFC2}" dt="2019-04-02T08:35:34.586" v="10423" actId="478"/>
          <ac:picMkLst>
            <pc:docMk/>
            <pc:sldMk cId="127117783" sldId="271"/>
            <ac:picMk id="9" creationId="{F46BC1B2-D8C3-43A1-9821-94287C4EBF9B}"/>
          </ac:picMkLst>
        </pc:picChg>
        <pc:picChg chg="del mod ord">
          <ac:chgData name="Simon Schrodi" userId="1ce773eebdfff08b" providerId="LiveId" clId="{2E77F650-4BE3-46EB-8AC9-35934FF6DFC2}" dt="2019-03-07T14:31:55.207" v="919" actId="478"/>
          <ac:picMkLst>
            <pc:docMk/>
            <pc:sldMk cId="127117783" sldId="271"/>
            <ac:picMk id="10" creationId="{389E23A3-F7A4-467E-82DA-FBDC8CBC5A13}"/>
          </ac:picMkLst>
        </pc:picChg>
        <pc:picChg chg="mod ord">
          <ac:chgData name="Simon Schrodi" userId="1ce773eebdfff08b" providerId="LiveId" clId="{2E77F650-4BE3-46EB-8AC9-35934FF6DFC2}" dt="2019-04-05T08:06:51.881" v="19065" actId="108"/>
          <ac:picMkLst>
            <pc:docMk/>
            <pc:sldMk cId="127117783" sldId="271"/>
            <ac:picMk id="11" creationId="{4297DB79-15D1-41EF-82A1-E8D578099E90}"/>
          </ac:picMkLst>
        </pc:picChg>
        <pc:picChg chg="del mod ord">
          <ac:chgData name="Simon Schrodi" userId="1ce773eebdfff08b" providerId="LiveId" clId="{2E77F650-4BE3-46EB-8AC9-35934FF6DFC2}" dt="2019-03-27T14:54:51.936" v="8658" actId="478"/>
          <ac:picMkLst>
            <pc:docMk/>
            <pc:sldMk cId="127117783" sldId="271"/>
            <ac:picMk id="11" creationId="{87F9F56E-CAB7-408E-95A1-F90120DCD6FC}"/>
          </ac:picMkLst>
        </pc:picChg>
        <pc:picChg chg="del mod ord">
          <ac:chgData name="Simon Schrodi" userId="1ce773eebdfff08b" providerId="LiveId" clId="{2E77F650-4BE3-46EB-8AC9-35934FF6DFC2}" dt="2019-03-11T20:39:19.576" v="5590" actId="478"/>
          <ac:picMkLst>
            <pc:docMk/>
            <pc:sldMk cId="127117783" sldId="271"/>
            <ac:picMk id="11" creationId="{981234C8-2A38-4E89-B26C-6324382E7615}"/>
          </ac:picMkLst>
        </pc:picChg>
        <pc:picChg chg="del mod ord">
          <ac:chgData name="Simon Schrodi" userId="1ce773eebdfff08b" providerId="LiveId" clId="{2E77F650-4BE3-46EB-8AC9-35934FF6DFC2}" dt="2019-04-02T08:35:53.259" v="10435" actId="478"/>
          <ac:picMkLst>
            <pc:docMk/>
            <pc:sldMk cId="127117783" sldId="271"/>
            <ac:picMk id="11" creationId="{E7296265-77AB-4DDE-B853-459D9784A51E}"/>
          </ac:picMkLst>
        </pc:picChg>
        <pc:picChg chg="del mod ord">
          <ac:chgData name="Simon Schrodi" userId="1ce773eebdfff08b" providerId="LiveId" clId="{2E77F650-4BE3-46EB-8AC9-35934FF6DFC2}" dt="2019-03-07T14:32:26.597" v="934" actId="478"/>
          <ac:picMkLst>
            <pc:docMk/>
            <pc:sldMk cId="127117783" sldId="271"/>
            <ac:picMk id="12" creationId="{5908BD33-655A-4980-8F67-C24531D0BEF1}"/>
          </ac:picMkLst>
        </pc:picChg>
        <pc:picChg chg="del mod ord">
          <ac:chgData name="Simon Schrodi" userId="1ce773eebdfff08b" providerId="LiveId" clId="{2E77F650-4BE3-46EB-8AC9-35934FF6DFC2}" dt="2019-03-27T14:44:37.562" v="8377" actId="478"/>
          <ac:picMkLst>
            <pc:docMk/>
            <pc:sldMk cId="127117783" sldId="271"/>
            <ac:picMk id="13" creationId="{5233B55D-9738-4C7E-81C0-241C8E7DEA0E}"/>
          </ac:picMkLst>
        </pc:picChg>
        <pc:picChg chg="del mod ord">
          <ac:chgData name="Simon Schrodi" userId="1ce773eebdfff08b" providerId="LiveId" clId="{2E77F650-4BE3-46EB-8AC9-35934FF6DFC2}" dt="2019-04-02T08:37:00.202" v="10447" actId="478"/>
          <ac:picMkLst>
            <pc:docMk/>
            <pc:sldMk cId="127117783" sldId="271"/>
            <ac:picMk id="13" creationId="{61CBEB4D-2E0A-43C6-B3C7-C0B81F4F6459}"/>
          </ac:picMkLst>
        </pc:picChg>
        <pc:picChg chg="del mod ord">
          <ac:chgData name="Simon Schrodi" userId="1ce773eebdfff08b" providerId="LiveId" clId="{2E77F650-4BE3-46EB-8AC9-35934FF6DFC2}" dt="2019-03-07T14:33:14.384" v="949" actId="478"/>
          <ac:picMkLst>
            <pc:docMk/>
            <pc:sldMk cId="127117783" sldId="271"/>
            <ac:picMk id="14" creationId="{A0473D08-A07E-417A-BFA5-BC5811799453}"/>
          </ac:picMkLst>
        </pc:picChg>
        <pc:picChg chg="del mod ord">
          <ac:chgData name="Simon Schrodi" userId="1ce773eebdfff08b" providerId="LiveId" clId="{2E77F650-4BE3-46EB-8AC9-35934FF6DFC2}" dt="2019-03-27T14:55:47.658" v="8670" actId="478"/>
          <ac:picMkLst>
            <pc:docMk/>
            <pc:sldMk cId="127117783" sldId="271"/>
            <ac:picMk id="14" creationId="{EFC12D63-C3F5-4537-9DC9-CA079E7067FC}"/>
          </ac:picMkLst>
        </pc:picChg>
        <pc:picChg chg="del mod ord">
          <ac:chgData name="Simon Schrodi" userId="1ce773eebdfff08b" providerId="LiveId" clId="{2E77F650-4BE3-46EB-8AC9-35934FF6DFC2}" dt="2019-04-02T08:37:11.727" v="10459" actId="478"/>
          <ac:picMkLst>
            <pc:docMk/>
            <pc:sldMk cId="127117783" sldId="271"/>
            <ac:picMk id="15" creationId="{F17E51EE-3665-404F-A13F-044E71363581}"/>
          </ac:picMkLst>
        </pc:picChg>
        <pc:picChg chg="del mod ord">
          <ac:chgData name="Simon Schrodi" userId="1ce773eebdfff08b" providerId="LiveId" clId="{2E77F650-4BE3-46EB-8AC9-35934FF6DFC2}" dt="2019-03-07T14:35:07.350" v="964" actId="478"/>
          <ac:picMkLst>
            <pc:docMk/>
            <pc:sldMk cId="127117783" sldId="271"/>
            <ac:picMk id="16" creationId="{6379D557-64DF-446C-B4F1-43D028B7C33C}"/>
          </ac:picMkLst>
        </pc:picChg>
        <pc:picChg chg="del mod ord">
          <ac:chgData name="Simon Schrodi" userId="1ce773eebdfff08b" providerId="LiveId" clId="{2E77F650-4BE3-46EB-8AC9-35934FF6DFC2}" dt="2019-03-27T14:56:49.102" v="8682" actId="478"/>
          <ac:picMkLst>
            <pc:docMk/>
            <pc:sldMk cId="127117783" sldId="271"/>
            <ac:picMk id="16" creationId="{6E52DA75-9719-48A6-8B7A-D7CA86A290D8}"/>
          </ac:picMkLst>
        </pc:picChg>
        <pc:picChg chg="del mod ord">
          <ac:chgData name="Simon Schrodi" userId="1ce773eebdfff08b" providerId="LiveId" clId="{2E77F650-4BE3-46EB-8AC9-35934FF6DFC2}" dt="2019-04-02T08:37:37.690" v="10471" actId="478"/>
          <ac:picMkLst>
            <pc:docMk/>
            <pc:sldMk cId="127117783" sldId="271"/>
            <ac:picMk id="17" creationId="{E75B7986-CB39-4A38-A2F2-9CE13953D34C}"/>
          </ac:picMkLst>
        </pc:picChg>
        <pc:picChg chg="del mod ord">
          <ac:chgData name="Simon Schrodi" userId="1ce773eebdfff08b" providerId="LiveId" clId="{2E77F650-4BE3-46EB-8AC9-35934FF6DFC2}" dt="2019-03-27T14:57:36.904" v="8694" actId="478"/>
          <ac:picMkLst>
            <pc:docMk/>
            <pc:sldMk cId="127117783" sldId="271"/>
            <ac:picMk id="18" creationId="{87951F8A-8E42-48DC-BDFB-12FE4B560802}"/>
          </ac:picMkLst>
        </pc:picChg>
        <pc:picChg chg="del mod ord">
          <ac:chgData name="Simon Schrodi" userId="1ce773eebdfff08b" providerId="LiveId" clId="{2E77F650-4BE3-46EB-8AC9-35934FF6DFC2}" dt="2019-03-07T14:37:44.413" v="977" actId="478"/>
          <ac:picMkLst>
            <pc:docMk/>
            <pc:sldMk cId="127117783" sldId="271"/>
            <ac:picMk id="18" creationId="{F6EAFC17-DC2E-4BA5-82B5-3E346BF6981A}"/>
          </ac:picMkLst>
        </pc:picChg>
        <pc:picChg chg="del mod ord">
          <ac:chgData name="Simon Schrodi" userId="1ce773eebdfff08b" providerId="LiveId" clId="{2E77F650-4BE3-46EB-8AC9-35934FF6DFC2}" dt="2019-04-02T08:37:49.202" v="10481" actId="478"/>
          <ac:picMkLst>
            <pc:docMk/>
            <pc:sldMk cId="127117783" sldId="271"/>
            <ac:picMk id="19" creationId="{C74C15C9-5D5A-445D-B216-5FD396997DBD}"/>
          </ac:picMkLst>
        </pc:picChg>
        <pc:picChg chg="del mod ord">
          <ac:chgData name="Simon Schrodi" userId="1ce773eebdfff08b" providerId="LiveId" clId="{2E77F650-4BE3-46EB-8AC9-35934FF6DFC2}" dt="2019-04-02T08:33:44.297" v="10404" actId="478"/>
          <ac:picMkLst>
            <pc:docMk/>
            <pc:sldMk cId="127117783" sldId="271"/>
            <ac:picMk id="20" creationId="{5750E3F4-B05F-43B3-8EB8-9C18BFE5CD8B}"/>
          </ac:picMkLst>
        </pc:picChg>
        <pc:picChg chg="del mod ord">
          <ac:chgData name="Simon Schrodi" userId="1ce773eebdfff08b" providerId="LiveId" clId="{2E77F650-4BE3-46EB-8AC9-35934FF6DFC2}" dt="2019-03-07T14:38:30.388" v="989" actId="478"/>
          <ac:picMkLst>
            <pc:docMk/>
            <pc:sldMk cId="127117783" sldId="271"/>
            <ac:picMk id="20" creationId="{C603B8BA-0AEA-48F2-8B09-577CDEA5F9E8}"/>
          </ac:picMkLst>
        </pc:picChg>
        <pc:picChg chg="del mod ord">
          <ac:chgData name="Simon Schrodi" userId="1ce773eebdfff08b" providerId="LiveId" clId="{2E77F650-4BE3-46EB-8AC9-35934FF6DFC2}" dt="2019-04-02T08:38:08.527" v="10491" actId="478"/>
          <ac:picMkLst>
            <pc:docMk/>
            <pc:sldMk cId="127117783" sldId="271"/>
            <ac:picMk id="22" creationId="{068B2E73-447A-4C25-87E2-80F78096FA02}"/>
          </ac:picMkLst>
        </pc:picChg>
        <pc:picChg chg="del mod ord">
          <ac:chgData name="Simon Schrodi" userId="1ce773eebdfff08b" providerId="LiveId" clId="{2E77F650-4BE3-46EB-8AC9-35934FF6DFC2}" dt="2019-03-07T14:39:45.100" v="1003" actId="478"/>
          <ac:picMkLst>
            <pc:docMk/>
            <pc:sldMk cId="127117783" sldId="271"/>
            <ac:picMk id="22" creationId="{8A600276-419B-4082-A22C-175D243D57A8}"/>
          </ac:picMkLst>
        </pc:picChg>
        <pc:picChg chg="del mod ord">
          <ac:chgData name="Simon Schrodi" userId="1ce773eebdfff08b" providerId="LiveId" clId="{2E77F650-4BE3-46EB-8AC9-35934FF6DFC2}" dt="2019-04-05T07:02:11.357" v="19025" actId="478"/>
          <ac:picMkLst>
            <pc:docMk/>
            <pc:sldMk cId="127117783" sldId="271"/>
            <ac:picMk id="24" creationId="{6BCD13D5-022F-41F3-AFD5-31352E505757}"/>
          </ac:picMkLst>
        </pc:picChg>
        <pc:picChg chg="del mod ord">
          <ac:chgData name="Simon Schrodi" userId="1ce773eebdfff08b" providerId="LiveId" clId="{2E77F650-4BE3-46EB-8AC9-35934FF6DFC2}" dt="2019-03-07T14:41:06.038" v="1015" actId="478"/>
          <ac:picMkLst>
            <pc:docMk/>
            <pc:sldMk cId="127117783" sldId="271"/>
            <ac:picMk id="24" creationId="{8EBB3914-6A6F-433C-9A5A-CB47C82FBA48}"/>
          </ac:picMkLst>
        </pc:picChg>
        <pc:picChg chg="del mod ord">
          <ac:chgData name="Simon Schrodi" userId="1ce773eebdfff08b" providerId="LiveId" clId="{2E77F650-4BE3-46EB-8AC9-35934FF6DFC2}" dt="2019-03-07T14:42:00.236" v="1032" actId="478"/>
          <ac:picMkLst>
            <pc:docMk/>
            <pc:sldMk cId="127117783" sldId="271"/>
            <ac:picMk id="26" creationId="{90D075D7-5182-438F-B213-0369985EDCE8}"/>
          </ac:picMkLst>
        </pc:picChg>
        <pc:picChg chg="mod ord">
          <ac:chgData name="Simon Schrodi" userId="1ce773eebdfff08b" providerId="LiveId" clId="{2E77F650-4BE3-46EB-8AC9-35934FF6DFC2}" dt="2019-04-02T08:38:25.993" v="10503" actId="108"/>
          <ac:picMkLst>
            <pc:docMk/>
            <pc:sldMk cId="127117783" sldId="271"/>
            <ac:picMk id="26" creationId="{CF802AF9-8795-46A4-9A40-6863C4DF8320}"/>
          </ac:picMkLst>
        </pc:picChg>
        <pc:picChg chg="del mod ord">
          <ac:chgData name="Simon Schrodi" userId="1ce773eebdfff08b" providerId="LiveId" clId="{2E77F650-4BE3-46EB-8AC9-35934FF6DFC2}" dt="2019-03-07T14:42:45.715" v="1045" actId="478"/>
          <ac:picMkLst>
            <pc:docMk/>
            <pc:sldMk cId="127117783" sldId="271"/>
            <ac:picMk id="28" creationId="{777AA6FD-14EB-4C4D-8A0A-4CBECFABA6A0}"/>
          </ac:picMkLst>
        </pc:picChg>
        <pc:picChg chg="del mod">
          <ac:chgData name="Simon Schrodi" userId="1ce773eebdfff08b" providerId="LiveId" clId="{2E77F650-4BE3-46EB-8AC9-35934FF6DFC2}" dt="2019-04-02T08:40:00.259" v="10521" actId="478"/>
          <ac:picMkLst>
            <pc:docMk/>
            <pc:sldMk cId="127117783" sldId="271"/>
            <ac:picMk id="28" creationId="{D08F7E4B-C75F-4652-85CA-AE63735ECA15}"/>
          </ac:picMkLst>
        </pc:picChg>
        <pc:picChg chg="mod ord">
          <ac:chgData name="Simon Schrodi" userId="1ce773eebdfff08b" providerId="LiveId" clId="{2E77F650-4BE3-46EB-8AC9-35934FF6DFC2}" dt="2019-04-02T08:40:16.508" v="10523" actId="1076"/>
          <ac:picMkLst>
            <pc:docMk/>
            <pc:sldMk cId="127117783" sldId="271"/>
            <ac:picMk id="30" creationId="{5BB536CC-621E-428D-9435-ED3FA0DA5314}"/>
          </ac:picMkLst>
        </pc:picChg>
        <pc:picChg chg="del mod ord">
          <ac:chgData name="Simon Schrodi" userId="1ce773eebdfff08b" providerId="LiveId" clId="{2E77F650-4BE3-46EB-8AC9-35934FF6DFC2}" dt="2019-03-07T14:44:57.007" v="1059" actId="478"/>
          <ac:picMkLst>
            <pc:docMk/>
            <pc:sldMk cId="127117783" sldId="271"/>
            <ac:picMk id="30" creationId="{ACB4D76E-88FF-4FF7-B1C5-1E6FABAF3B50}"/>
          </ac:picMkLst>
        </pc:picChg>
        <pc:picChg chg="del mod ord">
          <ac:chgData name="Simon Schrodi" userId="1ce773eebdfff08b" providerId="LiveId" clId="{2E77F650-4BE3-46EB-8AC9-35934FF6DFC2}" dt="2019-03-07T14:47:19.389" v="1071" actId="478"/>
          <ac:picMkLst>
            <pc:docMk/>
            <pc:sldMk cId="127117783" sldId="271"/>
            <ac:picMk id="32" creationId="{52AF2E75-3AA5-4ABD-8DE3-DD7C9D49E951}"/>
          </ac:picMkLst>
        </pc:picChg>
        <pc:picChg chg="del mod ord">
          <ac:chgData name="Simon Schrodi" userId="1ce773eebdfff08b" providerId="LiveId" clId="{2E77F650-4BE3-46EB-8AC9-35934FF6DFC2}" dt="2019-03-07T14:47:44.464" v="1084" actId="478"/>
          <ac:picMkLst>
            <pc:docMk/>
            <pc:sldMk cId="127117783" sldId="271"/>
            <ac:picMk id="34" creationId="{E4E3E6C2-4A04-4B8D-B068-6B4C043C671D}"/>
          </ac:picMkLst>
        </pc:picChg>
        <pc:picChg chg="del mod ord">
          <ac:chgData name="Simon Schrodi" userId="1ce773eebdfff08b" providerId="LiveId" clId="{2E77F650-4BE3-46EB-8AC9-35934FF6DFC2}" dt="2019-03-07T14:47:59.743" v="1096" actId="478"/>
          <ac:picMkLst>
            <pc:docMk/>
            <pc:sldMk cId="127117783" sldId="271"/>
            <ac:picMk id="36" creationId="{69C371E6-20B7-46D1-AE45-B4ECD57AE90B}"/>
          </ac:picMkLst>
        </pc:picChg>
        <pc:picChg chg="del mod ord">
          <ac:chgData name="Simon Schrodi" userId="1ce773eebdfff08b" providerId="LiveId" clId="{2E77F650-4BE3-46EB-8AC9-35934FF6DFC2}" dt="2019-03-07T14:48:28.701" v="1108" actId="478"/>
          <ac:picMkLst>
            <pc:docMk/>
            <pc:sldMk cId="127117783" sldId="271"/>
            <ac:picMk id="38" creationId="{8DB3D898-13FA-417A-A340-9641A1008BBD}"/>
          </ac:picMkLst>
        </pc:picChg>
        <pc:picChg chg="del mod ord">
          <ac:chgData name="Simon Schrodi" userId="1ce773eebdfff08b" providerId="LiveId" clId="{2E77F650-4BE3-46EB-8AC9-35934FF6DFC2}" dt="2019-03-07T14:48:41.965" v="1120" actId="478"/>
          <ac:picMkLst>
            <pc:docMk/>
            <pc:sldMk cId="127117783" sldId="271"/>
            <ac:picMk id="40" creationId="{FD59CC4F-7EEC-4B10-9E8C-EB288560549F}"/>
          </ac:picMkLst>
        </pc:picChg>
        <pc:picChg chg="del mod ord">
          <ac:chgData name="Simon Schrodi" userId="1ce773eebdfff08b" providerId="LiveId" clId="{2E77F650-4BE3-46EB-8AC9-35934FF6DFC2}" dt="2019-03-07T14:48:56.510" v="1132" actId="478"/>
          <ac:picMkLst>
            <pc:docMk/>
            <pc:sldMk cId="127117783" sldId="271"/>
            <ac:picMk id="42" creationId="{710701BB-651A-4BFB-864F-551F41B9F17E}"/>
          </ac:picMkLst>
        </pc:picChg>
        <pc:picChg chg="del mod ord">
          <ac:chgData name="Simon Schrodi" userId="1ce773eebdfff08b" providerId="LiveId" clId="{2E77F650-4BE3-46EB-8AC9-35934FF6DFC2}" dt="2019-03-07T17:31:54" v="2293" actId="478"/>
          <ac:picMkLst>
            <pc:docMk/>
            <pc:sldMk cId="127117783" sldId="271"/>
            <ac:picMk id="44" creationId="{964505FA-4B89-4417-9A92-51DBD7CAFA44}"/>
          </ac:picMkLst>
        </pc:picChg>
        <pc:picChg chg="del mod ord">
          <ac:chgData name="Simon Schrodi" userId="1ce773eebdfff08b" providerId="LiveId" clId="{2E77F650-4BE3-46EB-8AC9-35934FF6DFC2}" dt="2019-03-07T17:32:30.346" v="2305" actId="478"/>
          <ac:picMkLst>
            <pc:docMk/>
            <pc:sldMk cId="127117783" sldId="271"/>
            <ac:picMk id="46" creationId="{7734CA98-1E3D-4E5B-8748-A67ED4051B09}"/>
          </ac:picMkLst>
        </pc:picChg>
        <pc:picChg chg="del mod ord">
          <ac:chgData name="Simon Schrodi" userId="1ce773eebdfff08b" providerId="LiveId" clId="{2E77F650-4BE3-46EB-8AC9-35934FF6DFC2}" dt="2019-03-07T17:32:53.114" v="2317" actId="478"/>
          <ac:picMkLst>
            <pc:docMk/>
            <pc:sldMk cId="127117783" sldId="271"/>
            <ac:picMk id="48" creationId="{5FD651D8-1649-4218-8A6A-A76ECD87C02F}"/>
          </ac:picMkLst>
        </pc:picChg>
        <pc:picChg chg="del mod ord">
          <ac:chgData name="Simon Schrodi" userId="1ce773eebdfff08b" providerId="LiveId" clId="{2E77F650-4BE3-46EB-8AC9-35934FF6DFC2}" dt="2019-03-07T17:33:17.877" v="2329" actId="478"/>
          <ac:picMkLst>
            <pc:docMk/>
            <pc:sldMk cId="127117783" sldId="271"/>
            <ac:picMk id="50" creationId="{758DC8B1-AFD5-4555-8E1A-42B336494F54}"/>
          </ac:picMkLst>
        </pc:picChg>
        <pc:picChg chg="del mod ord">
          <ac:chgData name="Simon Schrodi" userId="1ce773eebdfff08b" providerId="LiveId" clId="{2E77F650-4BE3-46EB-8AC9-35934FF6DFC2}" dt="2019-03-07T17:34:20.790" v="2341" actId="478"/>
          <ac:picMkLst>
            <pc:docMk/>
            <pc:sldMk cId="127117783" sldId="271"/>
            <ac:picMk id="52" creationId="{964E3E1D-ACA8-4CDD-B11B-74406CFBF335}"/>
          </ac:picMkLst>
        </pc:picChg>
        <pc:picChg chg="del mod ord">
          <ac:chgData name="Simon Schrodi" userId="1ce773eebdfff08b" providerId="LiveId" clId="{2E77F650-4BE3-46EB-8AC9-35934FF6DFC2}" dt="2019-03-07T17:34:44.464" v="2353" actId="478"/>
          <ac:picMkLst>
            <pc:docMk/>
            <pc:sldMk cId="127117783" sldId="271"/>
            <ac:picMk id="54" creationId="{7F890D33-E82E-418E-B7E5-A04119123B79}"/>
          </ac:picMkLst>
        </pc:picChg>
        <pc:picChg chg="del mod ord">
          <ac:chgData name="Simon Schrodi" userId="1ce773eebdfff08b" providerId="LiveId" clId="{2E77F650-4BE3-46EB-8AC9-35934FF6DFC2}" dt="2019-03-08T08:51:48.668" v="3719" actId="478"/>
          <ac:picMkLst>
            <pc:docMk/>
            <pc:sldMk cId="127117783" sldId="271"/>
            <ac:picMk id="56" creationId="{567E694C-BD77-4E00-AC7E-C337D5369324}"/>
          </ac:picMkLst>
        </pc:picChg>
        <pc:picChg chg="del mod ord">
          <ac:chgData name="Simon Schrodi" userId="1ce773eebdfff08b" providerId="LiveId" clId="{2E77F650-4BE3-46EB-8AC9-35934FF6DFC2}" dt="2019-03-11T20:34:03.082" v="5503" actId="478"/>
          <ac:picMkLst>
            <pc:docMk/>
            <pc:sldMk cId="127117783" sldId="271"/>
            <ac:picMk id="58" creationId="{A8A4A197-7126-4AB2-BCCF-9A16957579DA}"/>
          </ac:picMkLst>
        </pc:picChg>
      </pc:sldChg>
      <pc:sldChg chg="delSp modSp add modNotesTx">
        <pc:chgData name="Simon Schrodi" userId="1ce773eebdfff08b" providerId="LiveId" clId="{2E77F650-4BE3-46EB-8AC9-35934FF6DFC2}" dt="2019-04-03T21:42:18.774" v="16444" actId="478"/>
        <pc:sldMkLst>
          <pc:docMk/>
          <pc:sldMk cId="3623171971" sldId="273"/>
        </pc:sldMkLst>
        <pc:spChg chg="mod">
          <ac:chgData name="Simon Schrodi" userId="1ce773eebdfff08b" providerId="LiveId" clId="{2E77F650-4BE3-46EB-8AC9-35934FF6DFC2}" dt="2019-03-25T13:08:53.067" v="6648" actId="20577"/>
          <ac:spMkLst>
            <pc:docMk/>
            <pc:sldMk cId="3623171971" sldId="273"/>
            <ac:spMk id="2" creationId="{DE46C575-B7B4-4AB2-8F3B-831A298C3740}"/>
          </ac:spMkLst>
        </pc:spChg>
        <pc:spChg chg="mod">
          <ac:chgData name="Simon Schrodi" userId="1ce773eebdfff08b" providerId="LiveId" clId="{2E77F650-4BE3-46EB-8AC9-35934FF6DFC2}" dt="2019-03-26T17:04:35.933" v="7575" actId="20577"/>
          <ac:spMkLst>
            <pc:docMk/>
            <pc:sldMk cId="3623171971" sldId="273"/>
            <ac:spMk id="5" creationId="{F7F3E628-F32D-47A7-AE5D-57A8E38DAEAF}"/>
          </ac:spMkLst>
        </pc:spChg>
        <pc:spChg chg="del mod">
          <ac:chgData name="Simon Schrodi" userId="1ce773eebdfff08b" providerId="LiveId" clId="{2E77F650-4BE3-46EB-8AC9-35934FF6DFC2}" dt="2019-03-07T15:01:21.599" v="1522" actId="478"/>
          <ac:spMkLst>
            <pc:docMk/>
            <pc:sldMk cId="3623171971" sldId="273"/>
            <ac:spMk id="9" creationId="{1433E2BB-272F-434F-95CC-308B4635F56D}"/>
          </ac:spMkLst>
        </pc:spChg>
        <pc:picChg chg="del mod ord">
          <ac:chgData name="Simon Schrodi" userId="1ce773eebdfff08b" providerId="LiveId" clId="{2E77F650-4BE3-46EB-8AC9-35934FF6DFC2}" dt="2019-03-11T20:38:00.326" v="5553" actId="478"/>
          <ac:picMkLst>
            <pc:docMk/>
            <pc:sldMk cId="3623171971" sldId="273"/>
            <ac:picMk id="7" creationId="{550FFB07-8526-4CAE-9947-4332E8BE8136}"/>
          </ac:picMkLst>
        </pc:picChg>
        <pc:picChg chg="del mod ord">
          <ac:chgData name="Simon Schrodi" userId="1ce773eebdfff08b" providerId="LiveId" clId="{2E77F650-4BE3-46EB-8AC9-35934FF6DFC2}" dt="2019-04-03T21:25:20.421" v="16298" actId="478"/>
          <ac:picMkLst>
            <pc:docMk/>
            <pc:sldMk cId="3623171971" sldId="273"/>
            <ac:picMk id="7" creationId="{75AD9F30-284F-4EDB-9A46-4054F8D6B365}"/>
          </ac:picMkLst>
        </pc:picChg>
        <pc:picChg chg="del mod ord">
          <ac:chgData name="Simon Schrodi" userId="1ce773eebdfff08b" providerId="LiveId" clId="{2E77F650-4BE3-46EB-8AC9-35934FF6DFC2}" dt="2019-03-27T14:59:04.379" v="8718" actId="478"/>
          <ac:picMkLst>
            <pc:docMk/>
            <pc:sldMk cId="3623171971" sldId="273"/>
            <ac:picMk id="7" creationId="{949BE5B9-4513-49E0-9DC1-36B9FF7F34CA}"/>
          </ac:picMkLst>
        </pc:picChg>
        <pc:picChg chg="del mod">
          <ac:chgData name="Simon Schrodi" userId="1ce773eebdfff08b" providerId="LiveId" clId="{2E77F650-4BE3-46EB-8AC9-35934FF6DFC2}" dt="2019-03-07T15:06:59.334" v="1534" actId="478"/>
          <ac:picMkLst>
            <pc:docMk/>
            <pc:sldMk cId="3623171971" sldId="273"/>
            <ac:picMk id="7" creationId="{C393FF13-84B9-4141-BD04-74B38DDF1074}"/>
          </ac:picMkLst>
        </pc:picChg>
        <pc:picChg chg="del mod ord">
          <ac:chgData name="Simon Schrodi" userId="1ce773eebdfff08b" providerId="LiveId" clId="{2E77F650-4BE3-46EB-8AC9-35934FF6DFC2}" dt="2019-04-03T14:00:53.534" v="10721" actId="478"/>
          <ac:picMkLst>
            <pc:docMk/>
            <pc:sldMk cId="3623171971" sldId="273"/>
            <ac:picMk id="9" creationId="{0149AC53-92EE-4DE1-8B72-BA1372006B6F}"/>
          </ac:picMkLst>
        </pc:picChg>
        <pc:picChg chg="del mod ord">
          <ac:chgData name="Simon Schrodi" userId="1ce773eebdfff08b" providerId="LiveId" clId="{2E77F650-4BE3-46EB-8AC9-35934FF6DFC2}" dt="2019-03-11T20:38:47.625" v="5578" actId="478"/>
          <ac:picMkLst>
            <pc:docMk/>
            <pc:sldMk cId="3623171971" sldId="273"/>
            <ac:picMk id="9" creationId="{9A29613A-2AF5-479B-9D27-CAAB29D20081}"/>
          </ac:picMkLst>
        </pc:picChg>
        <pc:picChg chg="del mod ord">
          <ac:chgData name="Simon Schrodi" userId="1ce773eebdfff08b" providerId="LiveId" clId="{2E77F650-4BE3-46EB-8AC9-35934FF6DFC2}" dt="2019-03-07T17:48:37.680" v="2459" actId="478"/>
          <ac:picMkLst>
            <pc:docMk/>
            <pc:sldMk cId="3623171971" sldId="273"/>
            <ac:picMk id="10" creationId="{26E34C57-2B35-4338-AF8E-A8C08ABD55CC}"/>
          </ac:picMkLst>
        </pc:picChg>
        <pc:picChg chg="del mod ord">
          <ac:chgData name="Simon Schrodi" userId="1ce773eebdfff08b" providerId="LiveId" clId="{2E77F650-4BE3-46EB-8AC9-35934FF6DFC2}" dt="2019-04-03T21:27:53.636" v="16336" actId="478"/>
          <ac:picMkLst>
            <pc:docMk/>
            <pc:sldMk cId="3623171971" sldId="273"/>
            <ac:picMk id="10" creationId="{2EDC697D-AB7D-4E3E-B79D-43345AC3BD06}"/>
          </ac:picMkLst>
        </pc:picChg>
        <pc:picChg chg="del mod ord">
          <ac:chgData name="Simon Schrodi" userId="1ce773eebdfff08b" providerId="LiveId" clId="{2E77F650-4BE3-46EB-8AC9-35934FF6DFC2}" dt="2019-03-25T13:08:59.773" v="6649" actId="478"/>
          <ac:picMkLst>
            <pc:docMk/>
            <pc:sldMk cId="3623171971" sldId="273"/>
            <ac:picMk id="11" creationId="{1ECC2314-69D7-47FF-BD95-9B104907ACFB}"/>
          </ac:picMkLst>
        </pc:picChg>
        <pc:picChg chg="del mod ord">
          <ac:chgData name="Simon Schrodi" userId="1ce773eebdfff08b" providerId="LiveId" clId="{2E77F650-4BE3-46EB-8AC9-35934FF6DFC2}" dt="2019-03-07T17:49:07.611" v="2471" actId="478"/>
          <ac:picMkLst>
            <pc:docMk/>
            <pc:sldMk cId="3623171971" sldId="273"/>
            <ac:picMk id="12" creationId="{3AD10E27-DF53-4C73-8D50-8AD19205857B}"/>
          </ac:picMkLst>
        </pc:picChg>
        <pc:picChg chg="del mod ord">
          <ac:chgData name="Simon Schrodi" userId="1ce773eebdfff08b" providerId="LiveId" clId="{2E77F650-4BE3-46EB-8AC9-35934FF6DFC2}" dt="2019-04-03T21:40:22.505" v="16396" actId="478"/>
          <ac:picMkLst>
            <pc:docMk/>
            <pc:sldMk cId="3623171971" sldId="273"/>
            <ac:picMk id="12" creationId="{725701C6-0794-4488-A430-B28A277ED9C5}"/>
          </ac:picMkLst>
        </pc:picChg>
        <pc:picChg chg="del mod ord">
          <ac:chgData name="Simon Schrodi" userId="1ce773eebdfff08b" providerId="LiveId" clId="{2E77F650-4BE3-46EB-8AC9-35934FF6DFC2}" dt="2019-03-27T14:49:38.511" v="8600" actId="478"/>
          <ac:picMkLst>
            <pc:docMk/>
            <pc:sldMk cId="3623171971" sldId="273"/>
            <ac:picMk id="13" creationId="{22CD7343-2E1A-4242-BF97-79711E703342}"/>
          </ac:picMkLst>
        </pc:picChg>
        <pc:picChg chg="del mod ord">
          <ac:chgData name="Simon Schrodi" userId="1ce773eebdfff08b" providerId="LiveId" clId="{2E77F650-4BE3-46EB-8AC9-35934FF6DFC2}" dt="2019-03-07T17:49:34.298" v="2484" actId="478"/>
          <ac:picMkLst>
            <pc:docMk/>
            <pc:sldMk cId="3623171971" sldId="273"/>
            <ac:picMk id="14" creationId="{0513F2CB-FFAD-4203-A36C-53CE6F608BDD}"/>
          </ac:picMkLst>
        </pc:picChg>
        <pc:picChg chg="del mod ord">
          <ac:chgData name="Simon Schrodi" userId="1ce773eebdfff08b" providerId="LiveId" clId="{2E77F650-4BE3-46EB-8AC9-35934FF6DFC2}" dt="2019-04-03T21:41:58.843" v="16432" actId="478"/>
          <ac:picMkLst>
            <pc:docMk/>
            <pc:sldMk cId="3623171971" sldId="273"/>
            <ac:picMk id="14" creationId="{207C402D-CE4F-4193-9244-22DF4E8AD914}"/>
          </ac:picMkLst>
        </pc:picChg>
        <pc:picChg chg="del mod ord">
          <ac:chgData name="Simon Schrodi" userId="1ce773eebdfff08b" providerId="LiveId" clId="{2E77F650-4BE3-46EB-8AC9-35934FF6DFC2}" dt="2019-03-11T20:37:46.680" v="5540" actId="478"/>
          <ac:picMkLst>
            <pc:docMk/>
            <pc:sldMk cId="3623171971" sldId="273"/>
            <ac:picMk id="16" creationId="{C4D61B31-6C38-4EB5-BE7C-CB570348AD41}"/>
          </ac:picMkLst>
        </pc:picChg>
        <pc:picChg chg="del mod ord">
          <ac:chgData name="Simon Schrodi" userId="1ce773eebdfff08b" providerId="LiveId" clId="{2E77F650-4BE3-46EB-8AC9-35934FF6DFC2}" dt="2019-04-03T21:42:18.774" v="16444" actId="478"/>
          <ac:picMkLst>
            <pc:docMk/>
            <pc:sldMk cId="3623171971" sldId="273"/>
            <ac:picMk id="16" creationId="{D9190BEF-F687-415B-A7C3-1F3E763A0B44}"/>
          </ac:picMkLst>
        </pc:picChg>
        <pc:picChg chg="mod ord">
          <ac:chgData name="Simon Schrodi" userId="1ce773eebdfff08b" providerId="LiveId" clId="{2E77F650-4BE3-46EB-8AC9-35934FF6DFC2}" dt="2019-04-03T21:42:18.774" v="16443" actId="108"/>
          <ac:picMkLst>
            <pc:docMk/>
            <pc:sldMk cId="3623171971" sldId="273"/>
            <ac:picMk id="18" creationId="{9FEEA95D-B78A-470A-AAC4-82CDB2505198}"/>
          </ac:picMkLst>
        </pc:picChg>
        <pc:picChg chg="del mod">
          <ac:chgData name="Simon Schrodi" userId="1ce773eebdfff08b" providerId="LiveId" clId="{2E77F650-4BE3-46EB-8AC9-35934FF6DFC2}" dt="2019-03-07T17:50:43.249" v="2501" actId="478"/>
          <ac:picMkLst>
            <pc:docMk/>
            <pc:sldMk cId="3623171971" sldId="273"/>
            <ac:picMk id="18" creationId="{E4C595CF-ABAA-466F-9BC4-856A6AD008F9}"/>
          </ac:picMkLst>
        </pc:picChg>
        <pc:picChg chg="del mod ord">
          <ac:chgData name="Simon Schrodi" userId="1ce773eebdfff08b" providerId="LiveId" clId="{2E77F650-4BE3-46EB-8AC9-35934FF6DFC2}" dt="2019-03-11T20:38:20.063" v="5565" actId="478"/>
          <ac:picMkLst>
            <pc:docMk/>
            <pc:sldMk cId="3623171971" sldId="273"/>
            <ac:picMk id="20" creationId="{A222AC7B-FADE-4694-AC66-CBEAEC79FF4A}"/>
          </ac:picMkLst>
        </pc:picChg>
      </pc:sldChg>
      <pc:sldChg chg="modSp add ord">
        <pc:chgData name="Simon Schrodi" userId="1ce773eebdfff08b" providerId="LiveId" clId="{2E77F650-4BE3-46EB-8AC9-35934FF6DFC2}" dt="2019-03-26T17:05:33.832" v="7586" actId="20577"/>
        <pc:sldMkLst>
          <pc:docMk/>
          <pc:sldMk cId="654307254" sldId="274"/>
        </pc:sldMkLst>
        <pc:spChg chg="mod">
          <ac:chgData name="Simon Schrodi" userId="1ce773eebdfff08b" providerId="LiveId" clId="{2E77F650-4BE3-46EB-8AC9-35934FF6DFC2}" dt="2019-03-07T17:43:05.106" v="2433" actId="20577"/>
          <ac:spMkLst>
            <pc:docMk/>
            <pc:sldMk cId="654307254" sldId="274"/>
            <ac:spMk id="2" creationId="{DE46C575-B7B4-4AB2-8F3B-831A298C3740}"/>
          </ac:spMkLst>
        </pc:spChg>
        <pc:spChg chg="mod">
          <ac:chgData name="Simon Schrodi" userId="1ce773eebdfff08b" providerId="LiveId" clId="{2E77F650-4BE3-46EB-8AC9-35934FF6DFC2}" dt="2019-03-26T17:05:33.832" v="7586" actId="20577"/>
          <ac:spMkLst>
            <pc:docMk/>
            <pc:sldMk cId="654307254" sldId="274"/>
            <ac:spMk id="5" creationId="{F7F3E628-F32D-47A7-AE5D-57A8E38DAEAF}"/>
          </ac:spMkLst>
        </pc:spChg>
        <pc:graphicFrameChg chg="mod modGraphic">
          <ac:chgData name="Simon Schrodi" userId="1ce773eebdfff08b" providerId="LiveId" clId="{2E77F650-4BE3-46EB-8AC9-35934FF6DFC2}" dt="2019-03-08T09:08:21.160" v="3805" actId="20577"/>
          <ac:graphicFrameMkLst>
            <pc:docMk/>
            <pc:sldMk cId="654307254" sldId="274"/>
            <ac:graphicFrameMk id="10" creationId="{DC0FB0DF-9458-45EA-B4EC-9ED5F4953E68}"/>
          </ac:graphicFrameMkLst>
        </pc:graphicFrameChg>
      </pc:sldChg>
      <pc:sldChg chg="addSp delSp modSp add ord modNotesTx">
        <pc:chgData name="Simon Schrodi" userId="1ce773eebdfff08b" providerId="LiveId" clId="{2E77F650-4BE3-46EB-8AC9-35934FF6DFC2}" dt="2019-04-03T16:50:57.208" v="12856" actId="20577"/>
        <pc:sldMkLst>
          <pc:docMk/>
          <pc:sldMk cId="3100734411" sldId="276"/>
        </pc:sldMkLst>
        <pc:spChg chg="mod">
          <ac:chgData name="Simon Schrodi" userId="1ce773eebdfff08b" providerId="LiveId" clId="{2E77F650-4BE3-46EB-8AC9-35934FF6DFC2}" dt="2019-03-07T17:52:53.478" v="2532" actId="20577"/>
          <ac:spMkLst>
            <pc:docMk/>
            <pc:sldMk cId="3100734411" sldId="276"/>
            <ac:spMk id="2" creationId="{A09EACCD-EBF6-4DA6-9BBC-AC46FA1E26FC}"/>
          </ac:spMkLst>
        </pc:spChg>
        <pc:spChg chg="mod">
          <ac:chgData name="Simon Schrodi" userId="1ce773eebdfff08b" providerId="LiveId" clId="{2E77F650-4BE3-46EB-8AC9-35934FF6DFC2}" dt="2019-03-26T17:03:01.698" v="7554" actId="20577"/>
          <ac:spMkLst>
            <pc:docMk/>
            <pc:sldMk cId="3100734411" sldId="276"/>
            <ac:spMk id="5" creationId="{4C74C4D7-7143-4A3B-9A9E-77816ECA0361}"/>
          </ac:spMkLst>
        </pc:spChg>
        <pc:spChg chg="add del mod">
          <ac:chgData name="Simon Schrodi" userId="1ce773eebdfff08b" providerId="LiveId" clId="{2E77F650-4BE3-46EB-8AC9-35934FF6DFC2}" dt="2019-03-27T14:22:51.045" v="7888" actId="478"/>
          <ac:spMkLst>
            <pc:docMk/>
            <pc:sldMk cId="3100734411" sldId="276"/>
            <ac:spMk id="10" creationId="{719D82BF-4894-4081-8F59-7D4DBCD266E6}"/>
          </ac:spMkLst>
        </pc:spChg>
        <pc:spChg chg="add del">
          <ac:chgData name="Simon Schrodi" userId="1ce773eebdfff08b" providerId="LiveId" clId="{2E77F650-4BE3-46EB-8AC9-35934FF6DFC2}" dt="2019-03-27T14:16:54.686" v="7748"/>
          <ac:spMkLst>
            <pc:docMk/>
            <pc:sldMk cId="3100734411" sldId="276"/>
            <ac:spMk id="11" creationId="{F305CA45-E904-4BBE-AC89-142BB0A5433D}"/>
          </ac:spMkLst>
        </pc:spChg>
        <pc:spChg chg="add del mod">
          <ac:chgData name="Simon Schrodi" userId="1ce773eebdfff08b" providerId="LiveId" clId="{2E77F650-4BE3-46EB-8AC9-35934FF6DFC2}" dt="2019-03-27T14:22:51.045" v="7888" actId="478"/>
          <ac:spMkLst>
            <pc:docMk/>
            <pc:sldMk cId="3100734411" sldId="276"/>
            <ac:spMk id="12" creationId="{A7E6347F-D6DF-4A28-B446-AF374385E971}"/>
          </ac:spMkLst>
        </pc:spChg>
        <pc:spChg chg="add del mod">
          <ac:chgData name="Simon Schrodi" userId="1ce773eebdfff08b" providerId="LiveId" clId="{2E77F650-4BE3-46EB-8AC9-35934FF6DFC2}" dt="2019-03-27T14:22:56.532" v="7890" actId="478"/>
          <ac:spMkLst>
            <pc:docMk/>
            <pc:sldMk cId="3100734411" sldId="276"/>
            <ac:spMk id="13" creationId="{B2419A3D-63FC-4EE7-A4EB-56560C2083D0}"/>
          </ac:spMkLst>
        </pc:spChg>
        <pc:spChg chg="add del mod">
          <ac:chgData name="Simon Schrodi" userId="1ce773eebdfff08b" providerId="LiveId" clId="{2E77F650-4BE3-46EB-8AC9-35934FF6DFC2}" dt="2019-03-27T14:22:51.045" v="7888" actId="478"/>
          <ac:spMkLst>
            <pc:docMk/>
            <pc:sldMk cId="3100734411" sldId="276"/>
            <ac:spMk id="14" creationId="{D53F37BA-EE02-4605-B9DB-F6220A348E28}"/>
          </ac:spMkLst>
        </pc:spChg>
        <pc:spChg chg="add del mod">
          <ac:chgData name="Simon Schrodi" userId="1ce773eebdfff08b" providerId="LiveId" clId="{2E77F650-4BE3-46EB-8AC9-35934FF6DFC2}" dt="2019-03-27T14:22:51.045" v="7888" actId="478"/>
          <ac:spMkLst>
            <pc:docMk/>
            <pc:sldMk cId="3100734411" sldId="276"/>
            <ac:spMk id="20" creationId="{80FBAD4C-D59A-4E19-8CCA-92855EB8AF6D}"/>
          </ac:spMkLst>
        </pc:spChg>
        <pc:spChg chg="add del mod">
          <ac:chgData name="Simon Schrodi" userId="1ce773eebdfff08b" providerId="LiveId" clId="{2E77F650-4BE3-46EB-8AC9-35934FF6DFC2}" dt="2019-03-27T14:22:59.851" v="7891" actId="478"/>
          <ac:spMkLst>
            <pc:docMk/>
            <pc:sldMk cId="3100734411" sldId="276"/>
            <ac:spMk id="26" creationId="{D29D4769-EE16-486D-93D8-2D5579CDB0DE}"/>
          </ac:spMkLst>
        </pc:spChg>
        <pc:spChg chg="add del mod">
          <ac:chgData name="Simon Schrodi" userId="1ce773eebdfff08b" providerId="LiveId" clId="{2E77F650-4BE3-46EB-8AC9-35934FF6DFC2}" dt="2019-03-27T14:23:58.218" v="7893" actId="478"/>
          <ac:spMkLst>
            <pc:docMk/>
            <pc:sldMk cId="3100734411" sldId="276"/>
            <ac:spMk id="27" creationId="{420B8C22-8DB7-4A49-97BD-D66494ECAD4A}"/>
          </ac:spMkLst>
        </pc:spChg>
        <pc:spChg chg="add mod">
          <ac:chgData name="Simon Schrodi" userId="1ce773eebdfff08b" providerId="LiveId" clId="{2E77F650-4BE3-46EB-8AC9-35934FF6DFC2}" dt="2019-03-27T14:28:43.711" v="8013" actId="1076"/>
          <ac:spMkLst>
            <pc:docMk/>
            <pc:sldMk cId="3100734411" sldId="276"/>
            <ac:spMk id="29" creationId="{8740EE64-19A6-4424-93FF-AC2915EE982B}"/>
          </ac:spMkLst>
        </pc:spChg>
        <pc:graphicFrameChg chg="add mod modGraphic">
          <ac:chgData name="Simon Schrodi" userId="1ce773eebdfff08b" providerId="LiveId" clId="{2E77F650-4BE3-46EB-8AC9-35934FF6DFC2}" dt="2019-03-27T14:31:44.658" v="8047" actId="20577"/>
          <ac:graphicFrameMkLst>
            <pc:docMk/>
            <pc:sldMk cId="3100734411" sldId="276"/>
            <ac:graphicFrameMk id="28" creationId="{D7DD51E6-A7D9-478C-8C63-D7A8C6A6939F}"/>
          </ac:graphicFrameMkLst>
        </pc:graphicFrameChg>
        <pc:picChg chg="add del mod">
          <ac:chgData name="Simon Schrodi" userId="1ce773eebdfff08b" providerId="LiveId" clId="{2E77F650-4BE3-46EB-8AC9-35934FF6DFC2}" dt="2019-03-27T14:22:53.652" v="7889" actId="478"/>
          <ac:picMkLst>
            <pc:docMk/>
            <pc:sldMk cId="3100734411" sldId="276"/>
            <ac:picMk id="3" creationId="{115E6DF8-AF8B-47D1-A8E2-68DE3D491EE0}"/>
          </ac:picMkLst>
        </pc:picChg>
        <pc:picChg chg="del mod ord">
          <ac:chgData name="Simon Schrodi" userId="1ce773eebdfff08b" providerId="LiveId" clId="{2E77F650-4BE3-46EB-8AC9-35934FF6DFC2}" dt="2019-03-27T14:15:42.528" v="7733" actId="478"/>
          <ac:picMkLst>
            <pc:docMk/>
            <pc:sldMk cId="3100734411" sldId="276"/>
            <ac:picMk id="7" creationId="{B1BDD58D-617E-4380-A283-EB6C27704E14}"/>
          </ac:picMkLst>
        </pc:picChg>
        <pc:picChg chg="del mod ord">
          <ac:chgData name="Simon Schrodi" userId="1ce773eebdfff08b" providerId="LiveId" clId="{2E77F650-4BE3-46EB-8AC9-35934FF6DFC2}" dt="2019-03-27T14:32:24.627" v="8062" actId="478"/>
          <ac:picMkLst>
            <pc:docMk/>
            <pc:sldMk cId="3100734411" sldId="276"/>
            <ac:picMk id="9" creationId="{6CA0EEE1-A1AE-4B2D-A52F-55E49BBE6BB5}"/>
          </ac:picMkLst>
        </pc:picChg>
        <pc:picChg chg="del mod">
          <ac:chgData name="Simon Schrodi" userId="1ce773eebdfff08b" providerId="LiveId" clId="{2E77F650-4BE3-46EB-8AC9-35934FF6DFC2}" dt="2019-03-07T17:57:42.271" v="2544" actId="478"/>
          <ac:picMkLst>
            <pc:docMk/>
            <pc:sldMk cId="3100734411" sldId="276"/>
            <ac:picMk id="12" creationId="{2DF10A68-3A13-466C-8912-401CE8BF2B91}"/>
          </ac:picMkLst>
        </pc:picChg>
        <pc:picChg chg="del mod ord">
          <ac:chgData name="Simon Schrodi" userId="1ce773eebdfff08b" providerId="LiveId" clId="{2E77F650-4BE3-46EB-8AC9-35934FF6DFC2}" dt="2019-03-27T14:32:52.830" v="8077" actId="478"/>
          <ac:picMkLst>
            <pc:docMk/>
            <pc:sldMk cId="3100734411" sldId="276"/>
            <ac:picMk id="33" creationId="{897F5923-BDFB-4177-AC47-4711F7513E66}"/>
          </ac:picMkLst>
        </pc:picChg>
        <pc:picChg chg="del mod ord">
          <ac:chgData name="Simon Schrodi" userId="1ce773eebdfff08b" providerId="LiveId" clId="{2E77F650-4BE3-46EB-8AC9-35934FF6DFC2}" dt="2019-03-27T15:00:52.249" v="8781" actId="478"/>
          <ac:picMkLst>
            <pc:docMk/>
            <pc:sldMk cId="3100734411" sldId="276"/>
            <ac:picMk id="35" creationId="{4FE02ADD-5E06-4B70-A712-770BD43EAA0C}"/>
          </ac:picMkLst>
        </pc:picChg>
        <pc:picChg chg="mod ord">
          <ac:chgData name="Simon Schrodi" userId="1ce773eebdfff08b" providerId="LiveId" clId="{2E77F650-4BE3-46EB-8AC9-35934FF6DFC2}" dt="2019-03-27T15:00:52.249" v="8780" actId="108"/>
          <ac:picMkLst>
            <pc:docMk/>
            <pc:sldMk cId="3100734411" sldId="276"/>
            <ac:picMk id="37" creationId="{372345F5-0E67-40DA-B5F5-CA86FB685581}"/>
          </ac:picMkLst>
        </pc:picChg>
        <pc:cxnChg chg="add del mod">
          <ac:chgData name="Simon Schrodi" userId="1ce773eebdfff08b" providerId="LiveId" clId="{2E77F650-4BE3-46EB-8AC9-35934FF6DFC2}" dt="2019-03-27T14:19:25.091" v="7808" actId="478"/>
          <ac:cxnSpMkLst>
            <pc:docMk/>
            <pc:sldMk cId="3100734411" sldId="276"/>
            <ac:cxnSpMk id="16" creationId="{7535B2AE-D066-4269-AA04-2894165FC0CF}"/>
          </ac:cxnSpMkLst>
        </pc:cxnChg>
        <pc:cxnChg chg="add del mod">
          <ac:chgData name="Simon Schrodi" userId="1ce773eebdfff08b" providerId="LiveId" clId="{2E77F650-4BE3-46EB-8AC9-35934FF6DFC2}" dt="2019-03-27T14:22:51.045" v="7888" actId="478"/>
          <ac:cxnSpMkLst>
            <pc:docMk/>
            <pc:sldMk cId="3100734411" sldId="276"/>
            <ac:cxnSpMk id="18" creationId="{52F1D4FC-01E3-4B59-B491-D4B1E6793863}"/>
          </ac:cxnSpMkLst>
        </pc:cxnChg>
        <pc:cxnChg chg="add del mod">
          <ac:chgData name="Simon Schrodi" userId="1ce773eebdfff08b" providerId="LiveId" clId="{2E77F650-4BE3-46EB-8AC9-35934FF6DFC2}" dt="2019-03-27T14:21:40.426" v="7856" actId="478"/>
          <ac:cxnSpMkLst>
            <pc:docMk/>
            <pc:sldMk cId="3100734411" sldId="276"/>
            <ac:cxnSpMk id="22" creationId="{A481A19E-3940-47C3-A01C-178BF2164056}"/>
          </ac:cxnSpMkLst>
        </pc:cxnChg>
        <pc:cxnChg chg="add del mod">
          <ac:chgData name="Simon Schrodi" userId="1ce773eebdfff08b" providerId="LiveId" clId="{2E77F650-4BE3-46EB-8AC9-35934FF6DFC2}" dt="2019-03-27T14:22:51.045" v="7888" actId="478"/>
          <ac:cxnSpMkLst>
            <pc:docMk/>
            <pc:sldMk cId="3100734411" sldId="276"/>
            <ac:cxnSpMk id="25" creationId="{5F9DE820-5D4E-4683-9667-19066DE4567C}"/>
          </ac:cxnSpMkLst>
        </pc:cxnChg>
        <pc:cxnChg chg="add mod">
          <ac:chgData name="Simon Schrodi" userId="1ce773eebdfff08b" providerId="LiveId" clId="{2E77F650-4BE3-46EB-8AC9-35934FF6DFC2}" dt="2019-03-27T14:28:39.739" v="8012" actId="1076"/>
          <ac:cxnSpMkLst>
            <pc:docMk/>
            <pc:sldMk cId="3100734411" sldId="276"/>
            <ac:cxnSpMk id="31" creationId="{0301B030-0774-43D9-B457-963990587DCD}"/>
          </ac:cxnSpMkLst>
        </pc:cxnChg>
      </pc:sldChg>
      <pc:sldChg chg="delSp modSp add modNotesTx">
        <pc:chgData name="Simon Schrodi" userId="1ce773eebdfff08b" providerId="LiveId" clId="{2E77F650-4BE3-46EB-8AC9-35934FF6DFC2}" dt="2019-04-05T04:13:34.085" v="18360" actId="478"/>
        <pc:sldMkLst>
          <pc:docMk/>
          <pc:sldMk cId="181822786" sldId="277"/>
        </pc:sldMkLst>
        <pc:spChg chg="mod">
          <ac:chgData name="Simon Schrodi" userId="1ce773eebdfff08b" providerId="LiveId" clId="{2E77F650-4BE3-46EB-8AC9-35934FF6DFC2}" dt="2019-03-09T09:50:58.485" v="5045" actId="20577"/>
          <ac:spMkLst>
            <pc:docMk/>
            <pc:sldMk cId="181822786" sldId="277"/>
            <ac:spMk id="2" creationId="{A1D9E994-F538-4D65-8806-DCE705B46D0B}"/>
          </ac:spMkLst>
        </pc:spChg>
        <pc:spChg chg="del mod">
          <ac:chgData name="Simon Schrodi" userId="1ce773eebdfff08b" providerId="LiveId" clId="{2E77F650-4BE3-46EB-8AC9-35934FF6DFC2}" dt="2019-03-08T18:37:34.155" v="4986" actId="478"/>
          <ac:spMkLst>
            <pc:docMk/>
            <pc:sldMk cId="181822786" sldId="277"/>
            <ac:spMk id="3" creationId="{683E195E-7B84-4126-9335-A2BBCDB90954}"/>
          </ac:spMkLst>
        </pc:spChg>
        <pc:spChg chg="mod">
          <ac:chgData name="Simon Schrodi" userId="1ce773eebdfff08b" providerId="LiveId" clId="{2E77F650-4BE3-46EB-8AC9-35934FF6DFC2}" dt="2019-03-26T17:02:57.241" v="7553" actId="20577"/>
          <ac:spMkLst>
            <pc:docMk/>
            <pc:sldMk cId="181822786" sldId="277"/>
            <ac:spMk id="5" creationId="{0E18E171-7B13-4E8E-97FD-EBFEE12EB8DD}"/>
          </ac:spMkLst>
        </pc:spChg>
        <pc:picChg chg="mod ord">
          <ac:chgData name="Simon Schrodi" userId="1ce773eebdfff08b" providerId="LiveId" clId="{2E77F650-4BE3-46EB-8AC9-35934FF6DFC2}" dt="2019-04-05T04:13:34.085" v="18359" actId="108"/>
          <ac:picMkLst>
            <pc:docMk/>
            <pc:sldMk cId="181822786" sldId="277"/>
            <ac:picMk id="7" creationId="{299961A2-5B5B-4A28-AA9B-6E0FB2B98B03}"/>
          </ac:picMkLst>
        </pc:picChg>
        <pc:picChg chg="del mod">
          <ac:chgData name="Simon Schrodi" userId="1ce773eebdfff08b" providerId="LiveId" clId="{2E77F650-4BE3-46EB-8AC9-35934FF6DFC2}" dt="2019-03-08T18:37:30.025" v="4985" actId="478"/>
          <ac:picMkLst>
            <pc:docMk/>
            <pc:sldMk cId="181822786" sldId="277"/>
            <ac:picMk id="8" creationId="{A129CD97-7F51-4574-B234-D76EF87209B4}"/>
          </ac:picMkLst>
        </pc:picChg>
        <pc:picChg chg="del mod ord">
          <ac:chgData name="Simon Schrodi" userId="1ce773eebdfff08b" providerId="LiveId" clId="{2E77F650-4BE3-46EB-8AC9-35934FF6DFC2}" dt="2019-03-08T18:37:45.481" v="4997" actId="478"/>
          <ac:picMkLst>
            <pc:docMk/>
            <pc:sldMk cId="181822786" sldId="277"/>
            <ac:picMk id="10" creationId="{55F08A76-9F44-4AF4-80CE-0B9B68DA3ECA}"/>
          </ac:picMkLst>
        </pc:picChg>
        <pc:picChg chg="del mod ord">
          <ac:chgData name="Simon Schrodi" userId="1ce773eebdfff08b" providerId="LiveId" clId="{2E77F650-4BE3-46EB-8AC9-35934FF6DFC2}" dt="2019-04-05T04:13:34.085" v="18360" actId="478"/>
          <ac:picMkLst>
            <pc:docMk/>
            <pc:sldMk cId="181822786" sldId="277"/>
            <ac:picMk id="12" creationId="{64BA6EC2-9208-4B18-B542-506ACDD9D5BF}"/>
          </ac:picMkLst>
        </pc:picChg>
      </pc:sldChg>
      <pc:sldChg chg="addSp delSp modSp add modAnim modNotesTx">
        <pc:chgData name="Simon Schrodi" userId="1ce773eebdfff08b" providerId="LiveId" clId="{2E77F650-4BE3-46EB-8AC9-35934FF6DFC2}" dt="2019-04-04T15:25:30.242" v="17302" actId="20577"/>
        <pc:sldMkLst>
          <pc:docMk/>
          <pc:sldMk cId="2250695339" sldId="278"/>
        </pc:sldMkLst>
        <pc:spChg chg="mod">
          <ac:chgData name="Simon Schrodi" userId="1ce773eebdfff08b" providerId="LiveId" clId="{2E77F650-4BE3-46EB-8AC9-35934FF6DFC2}" dt="2019-03-07T19:05:45.310" v="3294" actId="20577"/>
          <ac:spMkLst>
            <pc:docMk/>
            <pc:sldMk cId="2250695339" sldId="278"/>
            <ac:spMk id="2" creationId="{67B4DF79-6116-4EF4-97E3-0A8884778971}"/>
          </ac:spMkLst>
        </pc:spChg>
        <pc:spChg chg="mod">
          <ac:chgData name="Simon Schrodi" userId="1ce773eebdfff08b" providerId="LiveId" clId="{2E77F650-4BE3-46EB-8AC9-35934FF6DFC2}" dt="2019-03-25T12:09:34.139" v="6006" actId="20577"/>
          <ac:spMkLst>
            <pc:docMk/>
            <pc:sldMk cId="2250695339" sldId="278"/>
            <ac:spMk id="3" creationId="{9992BF38-B8A2-44DD-9BFB-A2D1705E0718}"/>
          </ac:spMkLst>
        </pc:spChg>
        <pc:spChg chg="mod">
          <ac:chgData name="Simon Schrodi" userId="1ce773eebdfff08b" providerId="LiveId" clId="{2E77F650-4BE3-46EB-8AC9-35934FF6DFC2}" dt="2019-03-26T17:03:52.529" v="7564" actId="20577"/>
          <ac:spMkLst>
            <pc:docMk/>
            <pc:sldMk cId="2250695339" sldId="278"/>
            <ac:spMk id="5" creationId="{020F0F7A-ABFD-45C5-A1DE-5CD11E7358BF}"/>
          </ac:spMkLst>
        </pc:spChg>
        <pc:spChg chg="add mod">
          <ac:chgData name="Simon Schrodi" userId="1ce773eebdfff08b" providerId="LiveId" clId="{2E77F650-4BE3-46EB-8AC9-35934FF6DFC2}" dt="2019-04-03T21:48:43.213" v="16504" actId="113"/>
          <ac:spMkLst>
            <pc:docMk/>
            <pc:sldMk cId="2250695339" sldId="278"/>
            <ac:spMk id="7" creationId="{E2257494-C06B-4F61-9988-98741A265356}"/>
          </ac:spMkLst>
        </pc:spChg>
        <pc:spChg chg="add mod">
          <ac:chgData name="Simon Schrodi" userId="1ce773eebdfff08b" providerId="LiveId" clId="{2E77F650-4BE3-46EB-8AC9-35934FF6DFC2}" dt="2019-04-03T21:48:43.949" v="16505" actId="113"/>
          <ac:spMkLst>
            <pc:docMk/>
            <pc:sldMk cId="2250695339" sldId="278"/>
            <ac:spMk id="9" creationId="{347C355C-904C-4ACC-AC72-91E0518A8092}"/>
          </ac:spMkLst>
        </pc:spChg>
        <pc:picChg chg="del mod">
          <ac:chgData name="Simon Schrodi" userId="1ce773eebdfff08b" providerId="LiveId" clId="{2E77F650-4BE3-46EB-8AC9-35934FF6DFC2}" dt="2019-03-11T19:37:02.923" v="5421" actId="478"/>
          <ac:picMkLst>
            <pc:docMk/>
            <pc:sldMk cId="2250695339" sldId="278"/>
            <ac:picMk id="8" creationId="{343A7963-BD94-4553-9B76-2F893DF4DD68}"/>
          </ac:picMkLst>
        </pc:picChg>
        <pc:picChg chg="mod ord">
          <ac:chgData name="Simon Schrodi" userId="1ce773eebdfff08b" providerId="LiveId" clId="{2E77F650-4BE3-46EB-8AC9-35934FF6DFC2}" dt="2019-04-04T15:22:41.536" v="17142" actId="108"/>
          <ac:picMkLst>
            <pc:docMk/>
            <pc:sldMk cId="2250695339" sldId="278"/>
            <ac:picMk id="10" creationId="{142EEA1B-21C9-42FA-9558-E873E68F8B2C}"/>
          </ac:picMkLst>
        </pc:picChg>
        <pc:picChg chg="del mod">
          <ac:chgData name="Simon Schrodi" userId="1ce773eebdfff08b" providerId="LiveId" clId="{2E77F650-4BE3-46EB-8AC9-35934FF6DFC2}" dt="2019-03-11T19:04:10.355" v="5137" actId="478"/>
          <ac:picMkLst>
            <pc:docMk/>
            <pc:sldMk cId="2250695339" sldId="278"/>
            <ac:picMk id="10" creationId="{2479BEA7-9B52-4374-9E63-684AB11FB96B}"/>
          </ac:picMkLst>
        </pc:picChg>
        <pc:picChg chg="del mod ord">
          <ac:chgData name="Simon Schrodi" userId="1ce773eebdfff08b" providerId="LiveId" clId="{2E77F650-4BE3-46EB-8AC9-35934FF6DFC2}" dt="2019-03-11T19:04:28.573" v="5149" actId="478"/>
          <ac:picMkLst>
            <pc:docMk/>
            <pc:sldMk cId="2250695339" sldId="278"/>
            <ac:picMk id="12" creationId="{7B01D0BD-4D29-4B76-B0AE-BDF57CDF5458}"/>
          </ac:picMkLst>
        </pc:picChg>
        <pc:picChg chg="del mod ord">
          <ac:chgData name="Simon Schrodi" userId="1ce773eebdfff08b" providerId="LiveId" clId="{2E77F650-4BE3-46EB-8AC9-35934FF6DFC2}" dt="2019-03-11T19:05:10.026" v="5161" actId="478"/>
          <ac:picMkLst>
            <pc:docMk/>
            <pc:sldMk cId="2250695339" sldId="278"/>
            <ac:picMk id="14" creationId="{5AB50D63-0082-4474-B987-5641471B0230}"/>
          </ac:picMkLst>
        </pc:picChg>
        <pc:picChg chg="del mod ord">
          <ac:chgData name="Simon Schrodi" userId="1ce773eebdfff08b" providerId="LiveId" clId="{2E77F650-4BE3-46EB-8AC9-35934FF6DFC2}" dt="2019-03-11T19:05:21.186" v="5173" actId="478"/>
          <ac:picMkLst>
            <pc:docMk/>
            <pc:sldMk cId="2250695339" sldId="278"/>
            <ac:picMk id="16" creationId="{F474DC94-C8DB-42F8-A114-0E48D86D0550}"/>
          </ac:picMkLst>
        </pc:picChg>
        <pc:picChg chg="del mod ord">
          <ac:chgData name="Simon Schrodi" userId="1ce773eebdfff08b" providerId="LiveId" clId="{2E77F650-4BE3-46EB-8AC9-35934FF6DFC2}" dt="2019-03-11T19:05:39.710" v="5185" actId="478"/>
          <ac:picMkLst>
            <pc:docMk/>
            <pc:sldMk cId="2250695339" sldId="278"/>
            <ac:picMk id="18" creationId="{9FC9D948-48AF-4F9E-AE26-AFA694208596}"/>
          </ac:picMkLst>
        </pc:picChg>
        <pc:picChg chg="del mod ord">
          <ac:chgData name="Simon Schrodi" userId="1ce773eebdfff08b" providerId="LiveId" clId="{2E77F650-4BE3-46EB-8AC9-35934FF6DFC2}" dt="2019-03-11T19:08:10.636" v="5197" actId="478"/>
          <ac:picMkLst>
            <pc:docMk/>
            <pc:sldMk cId="2250695339" sldId="278"/>
            <ac:picMk id="20" creationId="{E5C8795E-DF60-4353-9767-A4573CB0B1C5}"/>
          </ac:picMkLst>
        </pc:picChg>
        <pc:picChg chg="del mod ord">
          <ac:chgData name="Simon Schrodi" userId="1ce773eebdfff08b" providerId="LiveId" clId="{2E77F650-4BE3-46EB-8AC9-35934FF6DFC2}" dt="2019-03-11T19:08:27.823" v="5209" actId="478"/>
          <ac:picMkLst>
            <pc:docMk/>
            <pc:sldMk cId="2250695339" sldId="278"/>
            <ac:picMk id="22" creationId="{66DDF500-3F84-4FC2-8AA1-4FFE3475E54C}"/>
          </ac:picMkLst>
        </pc:picChg>
        <pc:picChg chg="del mod ord">
          <ac:chgData name="Simon Schrodi" userId="1ce773eebdfff08b" providerId="LiveId" clId="{2E77F650-4BE3-46EB-8AC9-35934FF6DFC2}" dt="2019-03-11T19:10:12.456" v="5221" actId="478"/>
          <ac:picMkLst>
            <pc:docMk/>
            <pc:sldMk cId="2250695339" sldId="278"/>
            <ac:picMk id="24" creationId="{D942F5A9-A82E-4532-A31F-62C92C36E610}"/>
          </ac:picMkLst>
        </pc:picChg>
        <pc:picChg chg="del mod ord">
          <ac:chgData name="Simon Schrodi" userId="1ce773eebdfff08b" providerId="LiveId" clId="{2E77F650-4BE3-46EB-8AC9-35934FF6DFC2}" dt="2019-03-11T19:10:36.188" v="5233" actId="478"/>
          <ac:picMkLst>
            <pc:docMk/>
            <pc:sldMk cId="2250695339" sldId="278"/>
            <ac:picMk id="26" creationId="{F99B9EE2-105B-4A74-A7C4-A4C28594C9D2}"/>
          </ac:picMkLst>
        </pc:picChg>
        <pc:picChg chg="del mod ord">
          <ac:chgData name="Simon Schrodi" userId="1ce773eebdfff08b" providerId="LiveId" clId="{2E77F650-4BE3-46EB-8AC9-35934FF6DFC2}" dt="2019-03-11T19:14:58.049" v="5245" actId="478"/>
          <ac:picMkLst>
            <pc:docMk/>
            <pc:sldMk cId="2250695339" sldId="278"/>
            <ac:picMk id="28" creationId="{A0C6D604-80BF-4998-A29A-0F6451B51AAD}"/>
          </ac:picMkLst>
        </pc:picChg>
        <pc:picChg chg="del mod ord">
          <ac:chgData name="Simon Schrodi" userId="1ce773eebdfff08b" providerId="LiveId" clId="{2E77F650-4BE3-46EB-8AC9-35934FF6DFC2}" dt="2019-03-11T19:15:40.626" v="5257" actId="478"/>
          <ac:picMkLst>
            <pc:docMk/>
            <pc:sldMk cId="2250695339" sldId="278"/>
            <ac:picMk id="30" creationId="{BFD6DFAB-2FC6-4269-A6F5-65C8039D3CE9}"/>
          </ac:picMkLst>
        </pc:picChg>
        <pc:picChg chg="del mod ord">
          <ac:chgData name="Simon Schrodi" userId="1ce773eebdfff08b" providerId="LiveId" clId="{2E77F650-4BE3-46EB-8AC9-35934FF6DFC2}" dt="2019-03-11T19:16:11.074" v="5269" actId="478"/>
          <ac:picMkLst>
            <pc:docMk/>
            <pc:sldMk cId="2250695339" sldId="278"/>
            <ac:picMk id="32" creationId="{0D1D0F4E-7176-4393-842F-89B3BEE0676E}"/>
          </ac:picMkLst>
        </pc:picChg>
        <pc:picChg chg="del mod ord">
          <ac:chgData name="Simon Schrodi" userId="1ce773eebdfff08b" providerId="LiveId" clId="{2E77F650-4BE3-46EB-8AC9-35934FF6DFC2}" dt="2019-03-11T19:34:48.992" v="5402" actId="478"/>
          <ac:picMkLst>
            <pc:docMk/>
            <pc:sldMk cId="2250695339" sldId="278"/>
            <ac:picMk id="34" creationId="{C35A6F8C-7081-4034-B4B2-6B83A5E289E9}"/>
          </ac:picMkLst>
        </pc:picChg>
        <pc:picChg chg="add del mod">
          <ac:chgData name="Simon Schrodi" userId="1ce773eebdfff08b" providerId="LiveId" clId="{2E77F650-4BE3-46EB-8AC9-35934FF6DFC2}" dt="2019-03-11T19:35:32.250" v="5417" actId="478"/>
          <ac:picMkLst>
            <pc:docMk/>
            <pc:sldMk cId="2250695339" sldId="278"/>
            <ac:picMk id="35" creationId="{EB848159-8733-4B5F-B45B-C74C5D5C0AF2}"/>
          </ac:picMkLst>
        </pc:picChg>
        <pc:picChg chg="add del mod">
          <ac:chgData name="Simon Schrodi" userId="1ce773eebdfff08b" providerId="LiveId" clId="{2E77F650-4BE3-46EB-8AC9-35934FF6DFC2}" dt="2019-04-04T15:22:41.536" v="17143" actId="478"/>
          <ac:picMkLst>
            <pc:docMk/>
            <pc:sldMk cId="2250695339" sldId="278"/>
            <ac:picMk id="36" creationId="{8AD34744-5861-46F1-AD3F-7B0943E19DCD}"/>
          </ac:picMkLst>
        </pc:picChg>
      </pc:sldChg>
      <pc:sldChg chg="addSp delSp modSp add modAnim modNotesTx">
        <pc:chgData name="Simon Schrodi" userId="1ce773eebdfff08b" providerId="LiveId" clId="{2E77F650-4BE3-46EB-8AC9-35934FF6DFC2}" dt="2019-04-05T04:15:40.851" v="18375" actId="207"/>
        <pc:sldMkLst>
          <pc:docMk/>
          <pc:sldMk cId="843051157" sldId="281"/>
        </pc:sldMkLst>
        <pc:spChg chg="mod">
          <ac:chgData name="Simon Schrodi" userId="1ce773eebdfff08b" providerId="LiveId" clId="{2E77F650-4BE3-46EB-8AC9-35934FF6DFC2}" dt="2019-03-07T18:50:18.549" v="2940" actId="20577"/>
          <ac:spMkLst>
            <pc:docMk/>
            <pc:sldMk cId="843051157" sldId="281"/>
            <ac:spMk id="2" creationId="{67B4DF79-6116-4EF4-97E3-0A8884778971}"/>
          </ac:spMkLst>
        </pc:spChg>
        <pc:spChg chg="mod">
          <ac:chgData name="Simon Schrodi" userId="1ce773eebdfff08b" providerId="LiveId" clId="{2E77F650-4BE3-46EB-8AC9-35934FF6DFC2}" dt="2019-04-05T04:15:40.851" v="18375" actId="207"/>
          <ac:spMkLst>
            <pc:docMk/>
            <pc:sldMk cId="843051157" sldId="281"/>
            <ac:spMk id="3" creationId="{9992BF38-B8A2-44DD-9BFB-A2D1705E0718}"/>
          </ac:spMkLst>
        </pc:spChg>
        <pc:spChg chg="mod">
          <ac:chgData name="Simon Schrodi" userId="1ce773eebdfff08b" providerId="LiveId" clId="{2E77F650-4BE3-46EB-8AC9-35934FF6DFC2}" dt="2019-03-26T17:04:00.856" v="7566" actId="20577"/>
          <ac:spMkLst>
            <pc:docMk/>
            <pc:sldMk cId="843051157" sldId="281"/>
            <ac:spMk id="5" creationId="{020F0F7A-ABFD-45C5-A1DE-5CD11E7358BF}"/>
          </ac:spMkLst>
        </pc:spChg>
        <pc:spChg chg="add mod">
          <ac:chgData name="Simon Schrodi" userId="1ce773eebdfff08b" providerId="LiveId" clId="{2E77F650-4BE3-46EB-8AC9-35934FF6DFC2}" dt="2019-04-03T21:48:39.649" v="16502" actId="113"/>
          <ac:spMkLst>
            <pc:docMk/>
            <pc:sldMk cId="843051157" sldId="281"/>
            <ac:spMk id="8" creationId="{59C076F3-64A6-4D61-9502-320F8CAD7292}"/>
          </ac:spMkLst>
        </pc:spChg>
        <pc:spChg chg="add mod">
          <ac:chgData name="Simon Schrodi" userId="1ce773eebdfff08b" providerId="LiveId" clId="{2E77F650-4BE3-46EB-8AC9-35934FF6DFC2}" dt="2019-04-05T04:15:16.664" v="18372" actId="207"/>
          <ac:spMkLst>
            <pc:docMk/>
            <pc:sldMk cId="843051157" sldId="281"/>
            <ac:spMk id="11" creationId="{607437E5-85CB-402F-8575-6782D703CE78}"/>
          </ac:spMkLst>
        </pc:spChg>
        <pc:spChg chg="add mod">
          <ac:chgData name="Simon Schrodi" userId="1ce773eebdfff08b" providerId="LiveId" clId="{2E77F650-4BE3-46EB-8AC9-35934FF6DFC2}" dt="2019-04-05T04:15:21.288" v="18373" actId="207"/>
          <ac:spMkLst>
            <pc:docMk/>
            <pc:sldMk cId="843051157" sldId="281"/>
            <ac:spMk id="12" creationId="{3841FCFB-4655-4991-A280-F8CBFA826F96}"/>
          </ac:spMkLst>
        </pc:spChg>
        <pc:spChg chg="add mod">
          <ac:chgData name="Simon Schrodi" userId="1ce773eebdfff08b" providerId="LiveId" clId="{2E77F650-4BE3-46EB-8AC9-35934FF6DFC2}" dt="2019-04-05T04:15:09.169" v="18371" actId="207"/>
          <ac:spMkLst>
            <pc:docMk/>
            <pc:sldMk cId="843051157" sldId="281"/>
            <ac:spMk id="13" creationId="{8D7497B2-7F54-4271-AFC5-7660A11487E6}"/>
          </ac:spMkLst>
        </pc:spChg>
        <pc:picChg chg="add del mod">
          <ac:chgData name="Simon Schrodi" userId="1ce773eebdfff08b" providerId="LiveId" clId="{2E77F650-4BE3-46EB-8AC9-35934FF6DFC2}" dt="2019-04-04T15:22:57.702" v="17169" actId="478"/>
          <ac:picMkLst>
            <pc:docMk/>
            <pc:sldMk cId="843051157" sldId="281"/>
            <ac:picMk id="7" creationId="{056D2DF4-DA93-48C0-A8BA-6BCC7928C93D}"/>
          </ac:picMkLst>
        </pc:picChg>
        <pc:picChg chg="mod ord">
          <ac:chgData name="Simon Schrodi" userId="1ce773eebdfff08b" providerId="LiveId" clId="{2E77F650-4BE3-46EB-8AC9-35934FF6DFC2}" dt="2019-04-04T15:22:57.702" v="17168" actId="108"/>
          <ac:picMkLst>
            <pc:docMk/>
            <pc:sldMk cId="843051157" sldId="281"/>
            <ac:picMk id="10" creationId="{0C7109BB-3D77-4E58-9A36-30063DB55080}"/>
          </ac:picMkLst>
        </pc:picChg>
      </pc:sldChg>
      <pc:sldChg chg="addSp delSp modSp add modAnim modNotesTx">
        <pc:chgData name="Simon Schrodi" userId="1ce773eebdfff08b" providerId="LiveId" clId="{2E77F650-4BE3-46EB-8AC9-35934FF6DFC2}" dt="2019-04-05T04:16:04.796" v="18379" actId="207"/>
        <pc:sldMkLst>
          <pc:docMk/>
          <pc:sldMk cId="691584484" sldId="282"/>
        </pc:sldMkLst>
        <pc:spChg chg="mod">
          <ac:chgData name="Simon Schrodi" userId="1ce773eebdfff08b" providerId="LiveId" clId="{2E77F650-4BE3-46EB-8AC9-35934FF6DFC2}" dt="2019-03-07T18:51:53.982" v="2972" actId="20577"/>
          <ac:spMkLst>
            <pc:docMk/>
            <pc:sldMk cId="691584484" sldId="282"/>
            <ac:spMk id="2" creationId="{67B4DF79-6116-4EF4-97E3-0A8884778971}"/>
          </ac:spMkLst>
        </pc:spChg>
        <pc:spChg chg="mod">
          <ac:chgData name="Simon Schrodi" userId="1ce773eebdfff08b" providerId="LiveId" clId="{2E77F650-4BE3-46EB-8AC9-35934FF6DFC2}" dt="2019-04-05T04:15:47.693" v="18376" actId="207"/>
          <ac:spMkLst>
            <pc:docMk/>
            <pc:sldMk cId="691584484" sldId="282"/>
            <ac:spMk id="3" creationId="{9992BF38-B8A2-44DD-9BFB-A2D1705E0718}"/>
          </ac:spMkLst>
        </pc:spChg>
        <pc:spChg chg="mod">
          <ac:chgData name="Simon Schrodi" userId="1ce773eebdfff08b" providerId="LiveId" clId="{2E77F650-4BE3-46EB-8AC9-35934FF6DFC2}" dt="2019-03-26T17:04:05.373" v="7567" actId="20577"/>
          <ac:spMkLst>
            <pc:docMk/>
            <pc:sldMk cId="691584484" sldId="282"/>
            <ac:spMk id="5" creationId="{020F0F7A-ABFD-45C5-A1DE-5CD11E7358BF}"/>
          </ac:spMkLst>
        </pc:spChg>
        <pc:spChg chg="add del">
          <ac:chgData name="Simon Schrodi" userId="1ce773eebdfff08b" providerId="LiveId" clId="{2E77F650-4BE3-46EB-8AC9-35934FF6DFC2}" dt="2019-03-08T08:40:43.119" v="3546"/>
          <ac:spMkLst>
            <pc:docMk/>
            <pc:sldMk cId="691584484" sldId="282"/>
            <ac:spMk id="7" creationId="{A5DED515-77AC-4A5A-B79D-EF4D35681A35}"/>
          </ac:spMkLst>
        </pc:spChg>
        <pc:spChg chg="add">
          <ac:chgData name="Simon Schrodi" userId="1ce773eebdfff08b" providerId="LiveId" clId="{2E77F650-4BE3-46EB-8AC9-35934FF6DFC2}" dt="2019-03-27T14:47:05.553" v="8492"/>
          <ac:spMkLst>
            <pc:docMk/>
            <pc:sldMk cId="691584484" sldId="282"/>
            <ac:spMk id="8" creationId="{436F6E1F-4065-4A51-9EBA-912E21B80AB2}"/>
          </ac:spMkLst>
        </pc:spChg>
        <pc:spChg chg="add mod">
          <ac:chgData name="Simon Schrodi" userId="1ce773eebdfff08b" providerId="LiveId" clId="{2E77F650-4BE3-46EB-8AC9-35934FF6DFC2}" dt="2019-04-05T04:15:56.231" v="18377" actId="207"/>
          <ac:spMkLst>
            <pc:docMk/>
            <pc:sldMk cId="691584484" sldId="282"/>
            <ac:spMk id="11" creationId="{E8D51C08-9625-4060-8661-17FBB2E8A3E2}"/>
          </ac:spMkLst>
        </pc:spChg>
        <pc:spChg chg="add mod">
          <ac:chgData name="Simon Schrodi" userId="1ce773eebdfff08b" providerId="LiveId" clId="{2E77F650-4BE3-46EB-8AC9-35934FF6DFC2}" dt="2019-04-05T04:16:01.089" v="18378" actId="207"/>
          <ac:spMkLst>
            <pc:docMk/>
            <pc:sldMk cId="691584484" sldId="282"/>
            <ac:spMk id="12" creationId="{C1485F74-8BA1-4964-BF97-8612C42BBDAC}"/>
          </ac:spMkLst>
        </pc:spChg>
        <pc:spChg chg="add mod">
          <ac:chgData name="Simon Schrodi" userId="1ce773eebdfff08b" providerId="LiveId" clId="{2E77F650-4BE3-46EB-8AC9-35934FF6DFC2}" dt="2019-04-05T04:16:04.796" v="18379" actId="207"/>
          <ac:spMkLst>
            <pc:docMk/>
            <pc:sldMk cId="691584484" sldId="282"/>
            <ac:spMk id="13" creationId="{F4077332-7A56-4EA1-8402-80D5E7F8FEC8}"/>
          </ac:spMkLst>
        </pc:spChg>
        <pc:picChg chg="add del mod">
          <ac:chgData name="Simon Schrodi" userId="1ce773eebdfff08b" providerId="LiveId" clId="{2E77F650-4BE3-46EB-8AC9-35934FF6DFC2}" dt="2019-04-04T15:23:07.603" v="17182" actId="478"/>
          <ac:picMkLst>
            <pc:docMk/>
            <pc:sldMk cId="691584484" sldId="282"/>
            <ac:picMk id="7" creationId="{0CF3E3BB-E780-4282-9EBE-4816240CC5F7}"/>
          </ac:picMkLst>
        </pc:picChg>
        <pc:picChg chg="mod ord">
          <ac:chgData name="Simon Schrodi" userId="1ce773eebdfff08b" providerId="LiveId" clId="{2E77F650-4BE3-46EB-8AC9-35934FF6DFC2}" dt="2019-04-04T15:23:07.603" v="17181" actId="108"/>
          <ac:picMkLst>
            <pc:docMk/>
            <pc:sldMk cId="691584484" sldId="282"/>
            <ac:picMk id="10" creationId="{5BE480C5-968C-4869-B429-A3D1CB3F2AFE}"/>
          </ac:picMkLst>
        </pc:picChg>
      </pc:sldChg>
      <pc:sldChg chg="addSp delSp modSp add modAnim modNotesTx">
        <pc:chgData name="Simon Schrodi" userId="1ce773eebdfff08b" providerId="LiveId" clId="{2E77F650-4BE3-46EB-8AC9-35934FF6DFC2}" dt="2019-04-05T04:17:08.043" v="18387" actId="207"/>
        <pc:sldMkLst>
          <pc:docMk/>
          <pc:sldMk cId="1991585495" sldId="283"/>
        </pc:sldMkLst>
        <pc:spChg chg="mod">
          <ac:chgData name="Simon Schrodi" userId="1ce773eebdfff08b" providerId="LiveId" clId="{2E77F650-4BE3-46EB-8AC9-35934FF6DFC2}" dt="2019-03-25T12:24:39.413" v="6141" actId="20577"/>
          <ac:spMkLst>
            <pc:docMk/>
            <pc:sldMk cId="1991585495" sldId="283"/>
            <ac:spMk id="2" creationId="{67B4DF79-6116-4EF4-97E3-0A8884778971}"/>
          </ac:spMkLst>
        </pc:spChg>
        <pc:spChg chg="mod">
          <ac:chgData name="Simon Schrodi" userId="1ce773eebdfff08b" providerId="LiveId" clId="{2E77F650-4BE3-46EB-8AC9-35934FF6DFC2}" dt="2019-04-05T04:17:08.043" v="18387" actId="207"/>
          <ac:spMkLst>
            <pc:docMk/>
            <pc:sldMk cId="1991585495" sldId="283"/>
            <ac:spMk id="3" creationId="{9992BF38-B8A2-44DD-9BFB-A2D1705E0718}"/>
          </ac:spMkLst>
        </pc:spChg>
        <pc:spChg chg="mod">
          <ac:chgData name="Simon Schrodi" userId="1ce773eebdfff08b" providerId="LiveId" clId="{2E77F650-4BE3-46EB-8AC9-35934FF6DFC2}" dt="2019-03-26T17:04:16.663" v="7570" actId="20577"/>
          <ac:spMkLst>
            <pc:docMk/>
            <pc:sldMk cId="1991585495" sldId="283"/>
            <ac:spMk id="5" creationId="{020F0F7A-ABFD-45C5-A1DE-5CD11E7358BF}"/>
          </ac:spMkLst>
        </pc:spChg>
        <pc:spChg chg="add">
          <ac:chgData name="Simon Schrodi" userId="1ce773eebdfff08b" providerId="LiveId" clId="{2E77F650-4BE3-46EB-8AC9-35934FF6DFC2}" dt="2019-03-27T14:47:12.959" v="8495"/>
          <ac:spMkLst>
            <pc:docMk/>
            <pc:sldMk cId="1991585495" sldId="283"/>
            <ac:spMk id="8" creationId="{11985A19-D128-4991-897D-CDA087EB3F23}"/>
          </ac:spMkLst>
        </pc:spChg>
        <pc:spChg chg="add mod">
          <ac:chgData name="Simon Schrodi" userId="1ce773eebdfff08b" providerId="LiveId" clId="{2E77F650-4BE3-46EB-8AC9-35934FF6DFC2}" dt="2019-04-04T16:32:23.307" v="17636" actId="1076"/>
          <ac:spMkLst>
            <pc:docMk/>
            <pc:sldMk cId="1991585495" sldId="283"/>
            <ac:spMk id="11" creationId="{D9980879-71BD-4308-9183-A9961E5F1C5E}"/>
          </ac:spMkLst>
        </pc:spChg>
        <pc:spChg chg="add mod">
          <ac:chgData name="Simon Schrodi" userId="1ce773eebdfff08b" providerId="LiveId" clId="{2E77F650-4BE3-46EB-8AC9-35934FF6DFC2}" dt="2019-04-04T16:32:27.690" v="17637" actId="1076"/>
          <ac:spMkLst>
            <pc:docMk/>
            <pc:sldMk cId="1991585495" sldId="283"/>
            <ac:spMk id="12" creationId="{6C84952F-703C-4968-B4D1-6A6D0B95A5CA}"/>
          </ac:spMkLst>
        </pc:spChg>
        <pc:spChg chg="add mod">
          <ac:chgData name="Simon Schrodi" userId="1ce773eebdfff08b" providerId="LiveId" clId="{2E77F650-4BE3-46EB-8AC9-35934FF6DFC2}" dt="2019-04-04T16:32:33.702" v="17638" actId="1076"/>
          <ac:spMkLst>
            <pc:docMk/>
            <pc:sldMk cId="1991585495" sldId="283"/>
            <ac:spMk id="13" creationId="{660B207C-1BD9-47AC-AD91-874D447495FA}"/>
          </ac:spMkLst>
        </pc:spChg>
        <pc:spChg chg="add mod">
          <ac:chgData name="Simon Schrodi" userId="1ce773eebdfff08b" providerId="LiveId" clId="{2E77F650-4BE3-46EB-8AC9-35934FF6DFC2}" dt="2019-04-04T16:34:11.931" v="17664" actId="1076"/>
          <ac:spMkLst>
            <pc:docMk/>
            <pc:sldMk cId="1991585495" sldId="283"/>
            <ac:spMk id="14" creationId="{4E31A01D-8742-4796-999C-5E446FD08114}"/>
          </ac:spMkLst>
        </pc:spChg>
        <pc:spChg chg="add mod">
          <ac:chgData name="Simon Schrodi" userId="1ce773eebdfff08b" providerId="LiveId" clId="{2E77F650-4BE3-46EB-8AC9-35934FF6DFC2}" dt="2019-04-04T16:34:04.737" v="17663" actId="1076"/>
          <ac:spMkLst>
            <pc:docMk/>
            <pc:sldMk cId="1991585495" sldId="283"/>
            <ac:spMk id="15" creationId="{1308A06B-166D-4419-A27D-6CC584436A78}"/>
          </ac:spMkLst>
        </pc:spChg>
        <pc:spChg chg="add mod">
          <ac:chgData name="Simon Schrodi" userId="1ce773eebdfff08b" providerId="LiveId" clId="{2E77F650-4BE3-46EB-8AC9-35934FF6DFC2}" dt="2019-04-04T16:33:55.524" v="17662" actId="1076"/>
          <ac:spMkLst>
            <pc:docMk/>
            <pc:sldMk cId="1991585495" sldId="283"/>
            <ac:spMk id="16" creationId="{E8C5B2E9-AA1E-41CE-B9FD-B6317AEF1838}"/>
          </ac:spMkLst>
        </pc:spChg>
        <pc:spChg chg="add mod">
          <ac:chgData name="Simon Schrodi" userId="1ce773eebdfff08b" providerId="LiveId" clId="{2E77F650-4BE3-46EB-8AC9-35934FF6DFC2}" dt="2019-04-04T16:35:21.334" v="17685" actId="1076"/>
          <ac:spMkLst>
            <pc:docMk/>
            <pc:sldMk cId="1991585495" sldId="283"/>
            <ac:spMk id="17" creationId="{6376E42D-FA52-4868-BA54-B7BAAE2D2FF0}"/>
          </ac:spMkLst>
        </pc:spChg>
        <pc:spChg chg="add mod">
          <ac:chgData name="Simon Schrodi" userId="1ce773eebdfff08b" providerId="LiveId" clId="{2E77F650-4BE3-46EB-8AC9-35934FF6DFC2}" dt="2019-04-04T16:34:48.205" v="17680" actId="1076"/>
          <ac:spMkLst>
            <pc:docMk/>
            <pc:sldMk cId="1991585495" sldId="283"/>
            <ac:spMk id="18" creationId="{A976BDB0-1634-48A1-AB3A-8B467327B40D}"/>
          </ac:spMkLst>
        </pc:spChg>
        <pc:spChg chg="add mod">
          <ac:chgData name="Simon Schrodi" userId="1ce773eebdfff08b" providerId="LiveId" clId="{2E77F650-4BE3-46EB-8AC9-35934FF6DFC2}" dt="2019-04-04T16:35:18.018" v="17684" actId="1076"/>
          <ac:spMkLst>
            <pc:docMk/>
            <pc:sldMk cId="1991585495" sldId="283"/>
            <ac:spMk id="19" creationId="{8A3898EB-9393-4228-A787-DAD47113A5C7}"/>
          </ac:spMkLst>
        </pc:spChg>
        <pc:picChg chg="add del mod ord">
          <ac:chgData name="Simon Schrodi" userId="1ce773eebdfff08b" providerId="LiveId" clId="{2E77F650-4BE3-46EB-8AC9-35934FF6DFC2}" dt="2019-03-25T12:43:53.223" v="6365" actId="478"/>
          <ac:picMkLst>
            <pc:docMk/>
            <pc:sldMk cId="1991585495" sldId="283"/>
            <ac:picMk id="7" creationId="{10BC53DE-9A19-4AA9-B8D3-B9BD28E09933}"/>
          </ac:picMkLst>
        </pc:picChg>
        <pc:picChg chg="add mod">
          <ac:chgData name="Simon Schrodi" userId="1ce773eebdfff08b" providerId="LiveId" clId="{2E77F650-4BE3-46EB-8AC9-35934FF6DFC2}" dt="2019-03-25T12:36:08.224" v="6271"/>
          <ac:picMkLst>
            <pc:docMk/>
            <pc:sldMk cId="1991585495" sldId="283"/>
            <ac:picMk id="8" creationId="{17904AAD-2FCE-438E-A51B-A408AF3E9690}"/>
          </ac:picMkLst>
        </pc:picChg>
        <pc:picChg chg="del mod">
          <ac:chgData name="Simon Schrodi" userId="1ce773eebdfff08b" providerId="LiveId" clId="{2E77F650-4BE3-46EB-8AC9-35934FF6DFC2}" dt="2019-03-08T08:31:07.965" v="3453" actId="478"/>
          <ac:picMkLst>
            <pc:docMk/>
            <pc:sldMk cId="1991585495" sldId="283"/>
            <ac:picMk id="8" creationId="{366ACE74-2ED0-448C-8250-48159E1873D1}"/>
          </ac:picMkLst>
        </pc:picChg>
        <pc:picChg chg="add del mod">
          <ac:chgData name="Simon Schrodi" userId="1ce773eebdfff08b" providerId="LiveId" clId="{2E77F650-4BE3-46EB-8AC9-35934FF6DFC2}" dt="2019-04-04T15:23:33.058" v="17221" actId="478"/>
          <ac:picMkLst>
            <pc:docMk/>
            <pc:sldMk cId="1991585495" sldId="283"/>
            <ac:picMk id="9" creationId="{E3AEE9B9-E353-4D01-9361-B0DC44F38C42}"/>
          </ac:picMkLst>
        </pc:picChg>
        <pc:picChg chg="mod ord">
          <ac:chgData name="Simon Schrodi" userId="1ce773eebdfff08b" providerId="LiveId" clId="{2E77F650-4BE3-46EB-8AC9-35934FF6DFC2}" dt="2019-04-04T15:23:33.058" v="17220" actId="108"/>
          <ac:picMkLst>
            <pc:docMk/>
            <pc:sldMk cId="1991585495" sldId="283"/>
            <ac:picMk id="10" creationId="{EC54ED47-CD02-47C1-914A-4473845DA63C}"/>
          </ac:picMkLst>
        </pc:picChg>
      </pc:sldChg>
      <pc:sldChg chg="addSp modSp add modAnim modNotesTx">
        <pc:chgData name="Simon Schrodi" userId="1ce773eebdfff08b" providerId="LiveId" clId="{2E77F650-4BE3-46EB-8AC9-35934FF6DFC2}" dt="2019-04-04T16:44:21.177" v="17811"/>
        <pc:sldMkLst>
          <pc:docMk/>
          <pc:sldMk cId="442479990" sldId="284"/>
        </pc:sldMkLst>
        <pc:spChg chg="mod">
          <ac:chgData name="Simon Schrodi" userId="1ce773eebdfff08b" providerId="LiveId" clId="{2E77F650-4BE3-46EB-8AC9-35934FF6DFC2}" dt="2019-03-25T13:00:06.709" v="6508" actId="20577"/>
          <ac:spMkLst>
            <pc:docMk/>
            <pc:sldMk cId="442479990" sldId="284"/>
            <ac:spMk id="2" creationId="{67B4DF79-6116-4EF4-97E3-0A8884778971}"/>
          </ac:spMkLst>
        </pc:spChg>
        <pc:spChg chg="mod">
          <ac:chgData name="Simon Schrodi" userId="1ce773eebdfff08b" providerId="LiveId" clId="{2E77F650-4BE3-46EB-8AC9-35934FF6DFC2}" dt="2019-04-04T16:44:09.038" v="17808" actId="6549"/>
          <ac:spMkLst>
            <pc:docMk/>
            <pc:sldMk cId="442479990" sldId="284"/>
            <ac:spMk id="3" creationId="{9992BF38-B8A2-44DD-9BFB-A2D1705E0718}"/>
          </ac:spMkLst>
        </pc:spChg>
        <pc:spChg chg="mod">
          <ac:chgData name="Simon Schrodi" userId="1ce773eebdfff08b" providerId="LiveId" clId="{2E77F650-4BE3-46EB-8AC9-35934FF6DFC2}" dt="2019-03-26T17:04:24.166" v="7572" actId="20577"/>
          <ac:spMkLst>
            <pc:docMk/>
            <pc:sldMk cId="442479990" sldId="284"/>
            <ac:spMk id="5" creationId="{020F0F7A-ABFD-45C5-A1DE-5CD11E7358BF}"/>
          </ac:spMkLst>
        </pc:spChg>
        <pc:spChg chg="add mod">
          <ac:chgData name="Simon Schrodi" userId="1ce773eebdfff08b" providerId="LiveId" clId="{2E77F650-4BE3-46EB-8AC9-35934FF6DFC2}" dt="2019-04-04T16:14:58.740" v="17434" actId="20577"/>
          <ac:spMkLst>
            <pc:docMk/>
            <pc:sldMk cId="442479990" sldId="284"/>
            <ac:spMk id="7" creationId="{BD321B54-A69F-4933-BFA2-9F437B10DB0B}"/>
          </ac:spMkLst>
        </pc:spChg>
        <pc:spChg chg="add mod">
          <ac:chgData name="Simon Schrodi" userId="1ce773eebdfff08b" providerId="LiveId" clId="{2E77F650-4BE3-46EB-8AC9-35934FF6DFC2}" dt="2019-04-04T16:43:02.048" v="17782" actId="1076"/>
          <ac:spMkLst>
            <pc:docMk/>
            <pc:sldMk cId="442479990" sldId="284"/>
            <ac:spMk id="8" creationId="{43E3E38C-2B85-4F29-8DAF-5898D1D827C3}"/>
          </ac:spMkLst>
        </pc:spChg>
        <pc:spChg chg="add mod">
          <ac:chgData name="Simon Schrodi" userId="1ce773eebdfff08b" providerId="LiveId" clId="{2E77F650-4BE3-46EB-8AC9-35934FF6DFC2}" dt="2019-04-04T16:43:20.818" v="17788" actId="1076"/>
          <ac:spMkLst>
            <pc:docMk/>
            <pc:sldMk cId="442479990" sldId="284"/>
            <ac:spMk id="9" creationId="{EAB96331-8D70-470D-B78C-6AA57F8DB1ED}"/>
          </ac:spMkLst>
        </pc:spChg>
        <pc:spChg chg="add mod">
          <ac:chgData name="Simon Schrodi" userId="1ce773eebdfff08b" providerId="LiveId" clId="{2E77F650-4BE3-46EB-8AC9-35934FF6DFC2}" dt="2019-04-04T16:44:17.159" v="17810" actId="1076"/>
          <ac:spMkLst>
            <pc:docMk/>
            <pc:sldMk cId="442479990" sldId="284"/>
            <ac:spMk id="10" creationId="{03F0262E-4A8E-4857-AEBE-151FB56145DC}"/>
          </ac:spMkLst>
        </pc:spChg>
      </pc:sldChg>
      <pc:sldChg chg="addSp delSp modSp add ord modNotesTx">
        <pc:chgData name="Simon Schrodi" userId="1ce773eebdfff08b" providerId="LiveId" clId="{2E77F650-4BE3-46EB-8AC9-35934FF6DFC2}" dt="2019-04-04T19:00:52.160" v="18095" actId="20577"/>
        <pc:sldMkLst>
          <pc:docMk/>
          <pc:sldMk cId="1962377837" sldId="286"/>
        </pc:sldMkLst>
        <pc:spChg chg="mod">
          <ac:chgData name="Simon Schrodi" userId="1ce773eebdfff08b" providerId="LiveId" clId="{2E77F650-4BE3-46EB-8AC9-35934FF6DFC2}" dt="2019-03-26T13:02:13.696" v="6909"/>
          <ac:spMkLst>
            <pc:docMk/>
            <pc:sldMk cId="1962377837" sldId="286"/>
            <ac:spMk id="2" creationId="{DE46C575-B7B4-4AB2-8F3B-831A298C3740}"/>
          </ac:spMkLst>
        </pc:spChg>
        <pc:spChg chg="mod">
          <ac:chgData name="Simon Schrodi" userId="1ce773eebdfff08b" providerId="LiveId" clId="{2E77F650-4BE3-46EB-8AC9-35934FF6DFC2}" dt="2019-03-26T17:04:43.745" v="7577" actId="20577"/>
          <ac:spMkLst>
            <pc:docMk/>
            <pc:sldMk cId="1962377837" sldId="286"/>
            <ac:spMk id="5" creationId="{F7F3E628-F32D-47A7-AE5D-57A8E38DAEAF}"/>
          </ac:spMkLst>
        </pc:spChg>
        <pc:spChg chg="add mod">
          <ac:chgData name="Simon Schrodi" userId="1ce773eebdfff08b" providerId="LiveId" clId="{2E77F650-4BE3-46EB-8AC9-35934FF6DFC2}" dt="2019-03-28T13:25:17.040" v="10234" actId="208"/>
          <ac:spMkLst>
            <pc:docMk/>
            <pc:sldMk cId="1962377837" sldId="286"/>
            <ac:spMk id="13" creationId="{E4C4579D-840B-4ED9-B353-176352C5D205}"/>
          </ac:spMkLst>
        </pc:spChg>
        <pc:spChg chg="add del">
          <ac:chgData name="Simon Schrodi" userId="1ce773eebdfff08b" providerId="LiveId" clId="{2E77F650-4BE3-46EB-8AC9-35934FF6DFC2}" dt="2019-03-28T13:25:30.904" v="10236"/>
          <ac:spMkLst>
            <pc:docMk/>
            <pc:sldMk cId="1962377837" sldId="286"/>
            <ac:spMk id="14" creationId="{CE786DB0-9188-4D6B-B6DE-69CFB8438526}"/>
          </ac:spMkLst>
        </pc:spChg>
        <pc:spChg chg="add mod">
          <ac:chgData name="Simon Schrodi" userId="1ce773eebdfff08b" providerId="LiveId" clId="{2E77F650-4BE3-46EB-8AC9-35934FF6DFC2}" dt="2019-03-28T13:25:42.186" v="10238" actId="1076"/>
          <ac:spMkLst>
            <pc:docMk/>
            <pc:sldMk cId="1962377837" sldId="286"/>
            <ac:spMk id="15" creationId="{18E5982C-9C8E-4CF8-900E-E6F81D2239DA}"/>
          </ac:spMkLst>
        </pc:spChg>
        <pc:spChg chg="add mod">
          <ac:chgData name="Simon Schrodi" userId="1ce773eebdfff08b" providerId="LiveId" clId="{2E77F650-4BE3-46EB-8AC9-35934FF6DFC2}" dt="2019-03-28T13:25:53.149" v="10241" actId="20577"/>
          <ac:spMkLst>
            <pc:docMk/>
            <pc:sldMk cId="1962377837" sldId="286"/>
            <ac:spMk id="16" creationId="{58E4A335-7019-4AF1-B6D9-AE94E3440BA6}"/>
          </ac:spMkLst>
        </pc:spChg>
        <pc:spChg chg="add mod">
          <ac:chgData name="Simon Schrodi" userId="1ce773eebdfff08b" providerId="LiveId" clId="{2E77F650-4BE3-46EB-8AC9-35934FF6DFC2}" dt="2019-03-28T13:26:06.039" v="10243" actId="1076"/>
          <ac:spMkLst>
            <pc:docMk/>
            <pc:sldMk cId="1962377837" sldId="286"/>
            <ac:spMk id="17" creationId="{7A652D50-F4A8-467F-83ED-C823EEF6D81A}"/>
          </ac:spMkLst>
        </pc:spChg>
        <pc:spChg chg="add mod">
          <ac:chgData name="Simon Schrodi" userId="1ce773eebdfff08b" providerId="LiveId" clId="{2E77F650-4BE3-46EB-8AC9-35934FF6DFC2}" dt="2019-03-28T13:26:10.186" v="10247" actId="20577"/>
          <ac:spMkLst>
            <pc:docMk/>
            <pc:sldMk cId="1962377837" sldId="286"/>
            <ac:spMk id="18" creationId="{5264E43C-1660-427E-A9CB-4EEB5D2A4019}"/>
          </ac:spMkLst>
        </pc:spChg>
        <pc:spChg chg="add mod">
          <ac:chgData name="Simon Schrodi" userId="1ce773eebdfff08b" providerId="LiveId" clId="{2E77F650-4BE3-46EB-8AC9-35934FF6DFC2}" dt="2019-03-28T13:26:06.039" v="10243" actId="1076"/>
          <ac:spMkLst>
            <pc:docMk/>
            <pc:sldMk cId="1962377837" sldId="286"/>
            <ac:spMk id="19" creationId="{04C79460-A179-4828-9E96-D05454AC2E9B}"/>
          </ac:spMkLst>
        </pc:spChg>
        <pc:picChg chg="del mod ord">
          <ac:chgData name="Simon Schrodi" userId="1ce773eebdfff08b" providerId="LiveId" clId="{2E77F650-4BE3-46EB-8AC9-35934FF6DFC2}" dt="2019-03-28T13:21:11.545" v="10218" actId="478"/>
          <ac:picMkLst>
            <pc:docMk/>
            <pc:sldMk cId="1962377837" sldId="286"/>
            <ac:picMk id="7" creationId="{24628281-BEB7-4C69-9C6B-836ACB9B67BB}"/>
          </ac:picMkLst>
        </pc:picChg>
        <pc:picChg chg="del mod ord">
          <ac:chgData name="Simon Schrodi" userId="1ce773eebdfff08b" providerId="LiveId" clId="{2E77F650-4BE3-46EB-8AC9-35934FF6DFC2}" dt="2019-03-26T12:25:42.574" v="6719" actId="478"/>
          <ac:picMkLst>
            <pc:docMk/>
            <pc:sldMk cId="1962377837" sldId="286"/>
            <ac:picMk id="7" creationId="{2E006B23-0B08-4199-9EF8-C8CDCC40DDFA}"/>
          </ac:picMkLst>
        </pc:picChg>
        <pc:picChg chg="del mod ord">
          <ac:chgData name="Simon Schrodi" userId="1ce773eebdfff08b" providerId="LiveId" clId="{2E77F650-4BE3-46EB-8AC9-35934FF6DFC2}" dt="2019-03-12T07:36:23.455" v="5642" actId="478"/>
          <ac:picMkLst>
            <pc:docMk/>
            <pc:sldMk cId="1962377837" sldId="286"/>
            <ac:picMk id="7" creationId="{3CA3F87B-177C-45E2-9EDB-21321DE54F27}"/>
          </ac:picMkLst>
        </pc:picChg>
        <pc:picChg chg="del mod ord">
          <ac:chgData name="Simon Schrodi" userId="1ce773eebdfff08b" providerId="LiveId" clId="{2E77F650-4BE3-46EB-8AC9-35934FF6DFC2}" dt="2019-03-27T14:09:54.207" v="7689" actId="478"/>
          <ac:picMkLst>
            <pc:docMk/>
            <pc:sldMk cId="1962377837" sldId="286"/>
            <ac:picMk id="7" creationId="{3D0909E7-E6F3-4FF9-8738-4717C4853A38}"/>
          </ac:picMkLst>
        </pc:picChg>
        <pc:picChg chg="mod ord">
          <ac:chgData name="Simon Schrodi" userId="1ce773eebdfff08b" providerId="LiveId" clId="{2E77F650-4BE3-46EB-8AC9-35934FF6DFC2}" dt="2019-04-03T14:22:10.491" v="10753" actId="108"/>
          <ac:picMkLst>
            <pc:docMk/>
            <pc:sldMk cId="1962377837" sldId="286"/>
            <ac:picMk id="7" creationId="{CF27A7C6-22F5-46A1-8679-94076FC2C67D}"/>
          </ac:picMkLst>
        </pc:picChg>
        <pc:picChg chg="del mod ord">
          <ac:chgData name="Simon Schrodi" userId="1ce773eebdfff08b" providerId="LiveId" clId="{2E77F650-4BE3-46EB-8AC9-35934FF6DFC2}" dt="2019-03-08T16:56:23.253" v="3954" actId="478"/>
          <ac:picMkLst>
            <pc:docMk/>
            <pc:sldMk cId="1962377837" sldId="286"/>
            <ac:picMk id="7" creationId="{DF4D32B0-5875-4A50-8471-60BF6DF8A5A8}"/>
          </ac:picMkLst>
        </pc:picChg>
        <pc:picChg chg="del mod ord">
          <ac:chgData name="Simon Schrodi" userId="1ce773eebdfff08b" providerId="LiveId" clId="{2E77F650-4BE3-46EB-8AC9-35934FF6DFC2}" dt="2019-03-27T15:25:55.201" v="9305" actId="478"/>
          <ac:picMkLst>
            <pc:docMk/>
            <pc:sldMk cId="1962377837" sldId="286"/>
            <ac:picMk id="8" creationId="{3CCC4F6C-9D53-494E-994B-55FA32A1CAFC}"/>
          </ac:picMkLst>
        </pc:picChg>
        <pc:picChg chg="del mod">
          <ac:chgData name="Simon Schrodi" userId="1ce773eebdfff08b" providerId="LiveId" clId="{2E77F650-4BE3-46EB-8AC9-35934FF6DFC2}" dt="2019-03-08T16:52:37.925" v="3942" actId="478"/>
          <ac:picMkLst>
            <pc:docMk/>
            <pc:sldMk cId="1962377837" sldId="286"/>
            <ac:picMk id="9" creationId="{08D82348-BF1B-4FEF-A102-96C3D6FD2D94}"/>
          </ac:picMkLst>
        </pc:picChg>
        <pc:picChg chg="del mod ord">
          <ac:chgData name="Simon Schrodi" userId="1ce773eebdfff08b" providerId="LiveId" clId="{2E77F650-4BE3-46EB-8AC9-35934FF6DFC2}" dt="2019-03-26T12:23:15.220" v="6707" actId="478"/>
          <ac:picMkLst>
            <pc:docMk/>
            <pc:sldMk cId="1962377837" sldId="286"/>
            <ac:picMk id="9" creationId="{7124642F-89C9-4E2E-8FC0-61569F6D92BA}"/>
          </ac:picMkLst>
        </pc:picChg>
        <pc:picChg chg="del mod ord">
          <ac:chgData name="Simon Schrodi" userId="1ce773eebdfff08b" providerId="LiveId" clId="{2E77F650-4BE3-46EB-8AC9-35934FF6DFC2}" dt="2019-03-28T13:22:01.938" v="10230" actId="478"/>
          <ac:picMkLst>
            <pc:docMk/>
            <pc:sldMk cId="1962377837" sldId="286"/>
            <ac:picMk id="9" creationId="{D83C0F51-D9BC-4F09-9E7B-B561C6ECF40F}"/>
          </ac:picMkLst>
        </pc:picChg>
        <pc:picChg chg="del mod ord">
          <ac:chgData name="Simon Schrodi" userId="1ce773eebdfff08b" providerId="LiveId" clId="{2E77F650-4BE3-46EB-8AC9-35934FF6DFC2}" dt="2019-03-08T17:06:17.004" v="3966" actId="478"/>
          <ac:picMkLst>
            <pc:docMk/>
            <pc:sldMk cId="1962377837" sldId="286"/>
            <ac:picMk id="10" creationId="{23384EA7-61EE-4B6E-88EA-A388B791E1B3}"/>
          </ac:picMkLst>
        </pc:picChg>
        <pc:picChg chg="del mod ord">
          <ac:chgData name="Simon Schrodi" userId="1ce773eebdfff08b" providerId="LiveId" clId="{2E77F650-4BE3-46EB-8AC9-35934FF6DFC2}" dt="2019-03-26T12:26:01.388" v="6732" actId="478"/>
          <ac:picMkLst>
            <pc:docMk/>
            <pc:sldMk cId="1962377837" sldId="286"/>
            <ac:picMk id="10" creationId="{306FA4E0-D37D-4EE5-A19F-D4E412042DF8}"/>
          </ac:picMkLst>
        </pc:picChg>
        <pc:picChg chg="del mod ord">
          <ac:chgData name="Simon Schrodi" userId="1ce773eebdfff08b" providerId="LiveId" clId="{2E77F650-4BE3-46EB-8AC9-35934FF6DFC2}" dt="2019-03-27T15:27:52.382" v="9353" actId="478"/>
          <ac:picMkLst>
            <pc:docMk/>
            <pc:sldMk cId="1962377837" sldId="286"/>
            <ac:picMk id="10" creationId="{327425EB-73F3-4A58-A3EA-41C3A3E55216}"/>
          </ac:picMkLst>
        </pc:picChg>
        <pc:picChg chg="del mod ord">
          <ac:chgData name="Simon Schrodi" userId="1ce773eebdfff08b" providerId="LiveId" clId="{2E77F650-4BE3-46EB-8AC9-35934FF6DFC2}" dt="2019-04-03T14:22:10.492" v="10754" actId="478"/>
          <ac:picMkLst>
            <pc:docMk/>
            <pc:sldMk cId="1962377837" sldId="286"/>
            <ac:picMk id="11" creationId="{A514B7F1-43A2-4C1E-B737-EE29B0393DF6}"/>
          </ac:picMkLst>
        </pc:picChg>
        <pc:picChg chg="del mod ord">
          <ac:chgData name="Simon Schrodi" userId="1ce773eebdfff08b" providerId="LiveId" clId="{2E77F650-4BE3-46EB-8AC9-35934FF6DFC2}" dt="2019-03-28T13:20:57.329" v="10206" actId="478"/>
          <ac:picMkLst>
            <pc:docMk/>
            <pc:sldMk cId="1962377837" sldId="286"/>
            <ac:picMk id="12" creationId="{2471E84A-74D6-42E9-BEC6-2E78FD125B65}"/>
          </ac:picMkLst>
        </pc:picChg>
        <pc:picChg chg="del mod ord">
          <ac:chgData name="Simon Schrodi" userId="1ce773eebdfff08b" providerId="LiveId" clId="{2E77F650-4BE3-46EB-8AC9-35934FF6DFC2}" dt="2019-03-08T17:08:00.160" v="3978" actId="478"/>
          <ac:picMkLst>
            <pc:docMk/>
            <pc:sldMk cId="1962377837" sldId="286"/>
            <ac:picMk id="12" creationId="{3C827ECA-0E0E-4E9B-9C3B-1EBE62246641}"/>
          </ac:picMkLst>
        </pc:picChg>
        <pc:picChg chg="del mod ord">
          <ac:chgData name="Simon Schrodi" userId="1ce773eebdfff08b" providerId="LiveId" clId="{2E77F650-4BE3-46EB-8AC9-35934FF6DFC2}" dt="2019-03-26T12:53:47.090" v="6811" actId="478"/>
          <ac:picMkLst>
            <pc:docMk/>
            <pc:sldMk cId="1962377837" sldId="286"/>
            <ac:picMk id="12" creationId="{E983EC05-DA31-4491-AE2E-752F1EB9FBE9}"/>
          </ac:picMkLst>
        </pc:picChg>
        <pc:picChg chg="del mod ord">
          <ac:chgData name="Simon Schrodi" userId="1ce773eebdfff08b" providerId="LiveId" clId="{2E77F650-4BE3-46EB-8AC9-35934FF6DFC2}" dt="2019-03-26T12:55:10.185" v="6823" actId="478"/>
          <ac:picMkLst>
            <pc:docMk/>
            <pc:sldMk cId="1962377837" sldId="286"/>
            <ac:picMk id="14" creationId="{1618F61D-0BB3-4EBC-AB26-CC70463ECE3A}"/>
          </ac:picMkLst>
        </pc:picChg>
        <pc:picChg chg="del mod ord">
          <ac:chgData name="Simon Schrodi" userId="1ce773eebdfff08b" providerId="LiveId" clId="{2E77F650-4BE3-46EB-8AC9-35934FF6DFC2}" dt="2019-03-08T17:09:27.818" v="3990" actId="478"/>
          <ac:picMkLst>
            <pc:docMk/>
            <pc:sldMk cId="1962377837" sldId="286"/>
            <ac:picMk id="14" creationId="{4F3CF960-4367-4B09-9FD9-F59608D1016C}"/>
          </ac:picMkLst>
        </pc:picChg>
        <pc:picChg chg="del mod ord">
          <ac:chgData name="Simon Schrodi" userId="1ce773eebdfff08b" providerId="LiveId" clId="{2E77F650-4BE3-46EB-8AC9-35934FF6DFC2}" dt="2019-03-26T12:55:40.356" v="6835" actId="478"/>
          <ac:picMkLst>
            <pc:docMk/>
            <pc:sldMk cId="1962377837" sldId="286"/>
            <ac:picMk id="16" creationId="{15E7C365-006F-4B1C-AEC8-6287C98FBC5B}"/>
          </ac:picMkLst>
        </pc:picChg>
        <pc:picChg chg="del mod ord">
          <ac:chgData name="Simon Schrodi" userId="1ce773eebdfff08b" providerId="LiveId" clId="{2E77F650-4BE3-46EB-8AC9-35934FF6DFC2}" dt="2019-03-08T17:09:57.246" v="4002" actId="478"/>
          <ac:picMkLst>
            <pc:docMk/>
            <pc:sldMk cId="1962377837" sldId="286"/>
            <ac:picMk id="16" creationId="{92BA2FDC-53B3-4A5E-B1E2-C44DD232B2B3}"/>
          </ac:picMkLst>
        </pc:picChg>
        <pc:picChg chg="del mod ord">
          <ac:chgData name="Simon Schrodi" userId="1ce773eebdfff08b" providerId="LiveId" clId="{2E77F650-4BE3-46EB-8AC9-35934FF6DFC2}" dt="2019-03-08T17:11:48.495" v="4017" actId="478"/>
          <ac:picMkLst>
            <pc:docMk/>
            <pc:sldMk cId="1962377837" sldId="286"/>
            <ac:picMk id="18" creationId="{5FEFF6E9-8DDA-45A1-B1EB-32905CA3AA56}"/>
          </ac:picMkLst>
        </pc:picChg>
        <pc:picChg chg="del mod ord">
          <ac:chgData name="Simon Schrodi" userId="1ce773eebdfff08b" providerId="LiveId" clId="{2E77F650-4BE3-46EB-8AC9-35934FF6DFC2}" dt="2019-03-26T12:56:03.725" v="6847" actId="478"/>
          <ac:picMkLst>
            <pc:docMk/>
            <pc:sldMk cId="1962377837" sldId="286"/>
            <ac:picMk id="18" creationId="{AA33E668-D255-4958-B33F-C74259FC85B9}"/>
          </ac:picMkLst>
        </pc:picChg>
        <pc:picChg chg="del mod ord">
          <ac:chgData name="Simon Schrodi" userId="1ce773eebdfff08b" providerId="LiveId" clId="{2E77F650-4BE3-46EB-8AC9-35934FF6DFC2}" dt="2019-03-08T17:14:35.321" v="4076" actId="478"/>
          <ac:picMkLst>
            <pc:docMk/>
            <pc:sldMk cId="1962377837" sldId="286"/>
            <ac:picMk id="20" creationId="{605B4ED5-7722-446B-97EA-C2499611AEEC}"/>
          </ac:picMkLst>
        </pc:picChg>
        <pc:picChg chg="del mod ord">
          <ac:chgData name="Simon Schrodi" userId="1ce773eebdfff08b" providerId="LiveId" clId="{2E77F650-4BE3-46EB-8AC9-35934FF6DFC2}" dt="2019-03-26T12:57:30.110" v="6859" actId="478"/>
          <ac:picMkLst>
            <pc:docMk/>
            <pc:sldMk cId="1962377837" sldId="286"/>
            <ac:picMk id="20" creationId="{A0358311-AC1B-483A-BB0F-5C59B4A8D4AF}"/>
          </ac:picMkLst>
        </pc:picChg>
        <pc:picChg chg="del mod ord">
          <ac:chgData name="Simon Schrodi" userId="1ce773eebdfff08b" providerId="LiveId" clId="{2E77F650-4BE3-46EB-8AC9-35934FF6DFC2}" dt="2019-03-26T12:58:55.008" v="6871" actId="478"/>
          <ac:picMkLst>
            <pc:docMk/>
            <pc:sldMk cId="1962377837" sldId="286"/>
            <ac:picMk id="22" creationId="{23819063-0D6F-4E64-B4CF-AE72B08E3627}"/>
          </ac:picMkLst>
        </pc:picChg>
        <pc:picChg chg="del mod ord">
          <ac:chgData name="Simon Schrodi" userId="1ce773eebdfff08b" providerId="LiveId" clId="{2E77F650-4BE3-46EB-8AC9-35934FF6DFC2}" dt="2019-03-08T17:15:55.077" v="4088" actId="478"/>
          <ac:picMkLst>
            <pc:docMk/>
            <pc:sldMk cId="1962377837" sldId="286"/>
            <ac:picMk id="22" creationId="{EF1955CA-00A6-425A-9CD6-6E8BADCA9554}"/>
          </ac:picMkLst>
        </pc:picChg>
        <pc:picChg chg="del mod ord">
          <ac:chgData name="Simon Schrodi" userId="1ce773eebdfff08b" providerId="LiveId" clId="{2E77F650-4BE3-46EB-8AC9-35934FF6DFC2}" dt="2019-03-08T17:16:06.335" v="4100" actId="478"/>
          <ac:picMkLst>
            <pc:docMk/>
            <pc:sldMk cId="1962377837" sldId="286"/>
            <ac:picMk id="24" creationId="{AE5D3096-C270-460B-BC38-DF3F83E7CD88}"/>
          </ac:picMkLst>
        </pc:picChg>
        <pc:picChg chg="del mod ord">
          <ac:chgData name="Simon Schrodi" userId="1ce773eebdfff08b" providerId="LiveId" clId="{2E77F650-4BE3-46EB-8AC9-35934FF6DFC2}" dt="2019-03-26T13:07:44.436" v="6945" actId="478"/>
          <ac:picMkLst>
            <pc:docMk/>
            <pc:sldMk cId="1962377837" sldId="286"/>
            <ac:picMk id="24" creationId="{B9EBE2DE-30D8-4746-BFF8-D41A39DCBDE5}"/>
          </ac:picMkLst>
        </pc:picChg>
        <pc:picChg chg="del mod ord">
          <ac:chgData name="Simon Schrodi" userId="1ce773eebdfff08b" providerId="LiveId" clId="{2E77F650-4BE3-46EB-8AC9-35934FF6DFC2}" dt="2019-03-08T17:16:21.083" v="4112" actId="478"/>
          <ac:picMkLst>
            <pc:docMk/>
            <pc:sldMk cId="1962377837" sldId="286"/>
            <ac:picMk id="26" creationId="{313B13E8-4704-455A-B04E-8E559B36F389}"/>
          </ac:picMkLst>
        </pc:picChg>
        <pc:picChg chg="del mod ord">
          <ac:chgData name="Simon Schrodi" userId="1ce773eebdfff08b" providerId="LiveId" clId="{2E77F650-4BE3-46EB-8AC9-35934FF6DFC2}" dt="2019-03-26T13:08:29.780" v="6957" actId="478"/>
          <ac:picMkLst>
            <pc:docMk/>
            <pc:sldMk cId="1962377837" sldId="286"/>
            <ac:picMk id="26" creationId="{52F09786-AEFC-4EE4-932C-FA4D1953505C}"/>
          </ac:picMkLst>
        </pc:picChg>
        <pc:picChg chg="del mod ord">
          <ac:chgData name="Simon Schrodi" userId="1ce773eebdfff08b" providerId="LiveId" clId="{2E77F650-4BE3-46EB-8AC9-35934FF6DFC2}" dt="2019-03-08T17:16:40.599" v="4124" actId="478"/>
          <ac:picMkLst>
            <pc:docMk/>
            <pc:sldMk cId="1962377837" sldId="286"/>
            <ac:picMk id="28" creationId="{1FB3E63A-A315-4891-8FBF-44F1FEB06688}"/>
          </ac:picMkLst>
        </pc:picChg>
        <pc:picChg chg="del mod ord">
          <ac:chgData name="Simon Schrodi" userId="1ce773eebdfff08b" providerId="LiveId" clId="{2E77F650-4BE3-46EB-8AC9-35934FF6DFC2}" dt="2019-03-26T13:10:28.239" v="6994" actId="478"/>
          <ac:picMkLst>
            <pc:docMk/>
            <pc:sldMk cId="1962377837" sldId="286"/>
            <ac:picMk id="28" creationId="{DD80F204-A13A-4848-9427-4ABA46F1C90D}"/>
          </ac:picMkLst>
        </pc:picChg>
        <pc:picChg chg="del mod ord">
          <ac:chgData name="Simon Schrodi" userId="1ce773eebdfff08b" providerId="LiveId" clId="{2E77F650-4BE3-46EB-8AC9-35934FF6DFC2}" dt="2019-03-08T17:18:27.577" v="4136" actId="478"/>
          <ac:picMkLst>
            <pc:docMk/>
            <pc:sldMk cId="1962377837" sldId="286"/>
            <ac:picMk id="30" creationId="{601750B0-E19B-4263-8B44-3952AFE75105}"/>
          </ac:picMkLst>
        </pc:picChg>
        <pc:picChg chg="del mod ord">
          <ac:chgData name="Simon Schrodi" userId="1ce773eebdfff08b" providerId="LiveId" clId="{2E77F650-4BE3-46EB-8AC9-35934FF6DFC2}" dt="2019-03-26T13:36:54.420" v="7246" actId="478"/>
          <ac:picMkLst>
            <pc:docMk/>
            <pc:sldMk cId="1962377837" sldId="286"/>
            <ac:picMk id="30" creationId="{A6835BF7-6004-4A58-8B8E-F8F2723EDC47}"/>
          </ac:picMkLst>
        </pc:picChg>
        <pc:picChg chg="del mod ord">
          <ac:chgData name="Simon Schrodi" userId="1ce773eebdfff08b" providerId="LiveId" clId="{2E77F650-4BE3-46EB-8AC9-35934FF6DFC2}" dt="2019-03-08T17:18:45.367" v="4146" actId="478"/>
          <ac:picMkLst>
            <pc:docMk/>
            <pc:sldMk cId="1962377837" sldId="286"/>
            <ac:picMk id="32" creationId="{E2C05E5B-DC19-4619-8032-AD1BD9BA7BC4}"/>
          </ac:picMkLst>
        </pc:picChg>
        <pc:picChg chg="del mod ord">
          <ac:chgData name="Simon Schrodi" userId="1ce773eebdfff08b" providerId="LiveId" clId="{2E77F650-4BE3-46EB-8AC9-35934FF6DFC2}" dt="2019-03-08T17:18:54.810" v="4156" actId="478"/>
          <ac:picMkLst>
            <pc:docMk/>
            <pc:sldMk cId="1962377837" sldId="286"/>
            <ac:picMk id="34" creationId="{AE63965E-FC8A-4A46-BD27-E92CC401ADDB}"/>
          </ac:picMkLst>
        </pc:picChg>
        <pc:picChg chg="del mod ord">
          <ac:chgData name="Simon Schrodi" userId="1ce773eebdfff08b" providerId="LiveId" clId="{2E77F650-4BE3-46EB-8AC9-35934FF6DFC2}" dt="2019-03-08T17:57:10.708" v="4470" actId="478"/>
          <ac:picMkLst>
            <pc:docMk/>
            <pc:sldMk cId="1962377837" sldId="286"/>
            <ac:picMk id="36" creationId="{DC52778D-3EA9-4499-B129-2DAC9AD701AB}"/>
          </ac:picMkLst>
        </pc:picChg>
        <pc:picChg chg="del mod ord">
          <ac:chgData name="Simon Schrodi" userId="1ce773eebdfff08b" providerId="LiveId" clId="{2E77F650-4BE3-46EB-8AC9-35934FF6DFC2}" dt="2019-03-12T07:35:58.768" v="5630" actId="478"/>
          <ac:picMkLst>
            <pc:docMk/>
            <pc:sldMk cId="1962377837" sldId="286"/>
            <ac:picMk id="38" creationId="{7C86FCC0-CBB7-48C6-B219-193D629F9A12}"/>
          </ac:picMkLst>
        </pc:picChg>
      </pc:sldChg>
      <pc:sldChg chg="delSp modSp add ord modAnim modNotesTx">
        <pc:chgData name="Simon Schrodi" userId="1ce773eebdfff08b" providerId="LiveId" clId="{2E77F650-4BE3-46EB-8AC9-35934FF6DFC2}" dt="2019-04-04T19:14:46.004" v="18348"/>
        <pc:sldMkLst>
          <pc:docMk/>
          <pc:sldMk cId="814212391" sldId="287"/>
        </pc:sldMkLst>
        <pc:spChg chg="mod">
          <ac:chgData name="Simon Schrodi" userId="1ce773eebdfff08b" providerId="LiveId" clId="{2E77F650-4BE3-46EB-8AC9-35934FF6DFC2}" dt="2019-04-04T16:09:14.708" v="17313" actId="27636"/>
          <ac:spMkLst>
            <pc:docMk/>
            <pc:sldMk cId="814212391" sldId="287"/>
            <ac:spMk id="2" creationId="{DE46C575-B7B4-4AB2-8F3B-831A298C3740}"/>
          </ac:spMkLst>
        </pc:spChg>
        <pc:spChg chg="mod">
          <ac:chgData name="Simon Schrodi" userId="1ce773eebdfff08b" providerId="LiveId" clId="{2E77F650-4BE3-46EB-8AC9-35934FF6DFC2}" dt="2019-03-26T17:04:52.267" v="7579" actId="20577"/>
          <ac:spMkLst>
            <pc:docMk/>
            <pc:sldMk cId="814212391" sldId="287"/>
            <ac:spMk id="5" creationId="{F7F3E628-F32D-47A7-AE5D-57A8E38DAEAF}"/>
          </ac:spMkLst>
        </pc:spChg>
        <pc:picChg chg="del mod ord">
          <ac:chgData name="Simon Schrodi" userId="1ce773eebdfff08b" providerId="LiveId" clId="{2E77F650-4BE3-46EB-8AC9-35934FF6DFC2}" dt="2019-03-08T17:22:48.674" v="4221" actId="478"/>
          <ac:picMkLst>
            <pc:docMk/>
            <pc:sldMk cId="814212391" sldId="287"/>
            <ac:picMk id="7" creationId="{5967497F-BA5A-459C-8F4C-851C4972AAA5}"/>
          </ac:picMkLst>
        </pc:picChg>
        <pc:picChg chg="del mod ord">
          <ac:chgData name="Simon Schrodi" userId="1ce773eebdfff08b" providerId="LiveId" clId="{2E77F650-4BE3-46EB-8AC9-35934FF6DFC2}" dt="2019-03-26T13:45:38.854" v="7514" actId="478"/>
          <ac:picMkLst>
            <pc:docMk/>
            <pc:sldMk cId="814212391" sldId="287"/>
            <ac:picMk id="7" creationId="{66F76CD9-1A5B-4BDC-BD8B-68C3683B85E2}"/>
          </ac:picMkLst>
        </pc:picChg>
        <pc:picChg chg="del mod ord">
          <ac:chgData name="Simon Schrodi" userId="1ce773eebdfff08b" providerId="LiveId" clId="{2E77F650-4BE3-46EB-8AC9-35934FF6DFC2}" dt="2019-03-27T15:36:31.442" v="9754" actId="478"/>
          <ac:picMkLst>
            <pc:docMk/>
            <pc:sldMk cId="814212391" sldId="287"/>
            <ac:picMk id="7" creationId="{75D77950-4DCA-417E-932E-6A9FC7A0D0F2}"/>
          </ac:picMkLst>
        </pc:picChg>
        <pc:picChg chg="del mod ord">
          <ac:chgData name="Simon Schrodi" userId="1ce773eebdfff08b" providerId="LiveId" clId="{2E77F650-4BE3-46EB-8AC9-35934FF6DFC2}" dt="2019-04-04T19:09:30.565" v="18242" actId="478"/>
          <ac:picMkLst>
            <pc:docMk/>
            <pc:sldMk cId="814212391" sldId="287"/>
            <ac:picMk id="7" creationId="{762C675C-0E23-40C5-B5F9-4181B306BAE4}"/>
          </ac:picMkLst>
        </pc:picChg>
        <pc:picChg chg="del mod ord">
          <ac:chgData name="Simon Schrodi" userId="1ce773eebdfff08b" providerId="LiveId" clId="{2E77F650-4BE3-46EB-8AC9-35934FF6DFC2}" dt="2019-03-26T13:00:55.296" v="6895" actId="478"/>
          <ac:picMkLst>
            <pc:docMk/>
            <pc:sldMk cId="814212391" sldId="287"/>
            <ac:picMk id="7" creationId="{8ED1C114-9AB6-4489-A911-D98EEFC098CF}"/>
          </ac:picMkLst>
        </pc:picChg>
        <pc:picChg chg="del mod ord">
          <ac:chgData name="Simon Schrodi" userId="1ce773eebdfff08b" providerId="LiveId" clId="{2E77F650-4BE3-46EB-8AC9-35934FF6DFC2}" dt="2019-04-04T19:09:00.381" v="18230" actId="478"/>
          <ac:picMkLst>
            <pc:docMk/>
            <pc:sldMk cId="814212391" sldId="287"/>
            <ac:picMk id="9" creationId="{2C2939FD-AC5E-49CD-9139-0A19FC031CEC}"/>
          </ac:picMkLst>
        </pc:picChg>
        <pc:picChg chg="del mod ord">
          <ac:chgData name="Simon Schrodi" userId="1ce773eebdfff08b" providerId="LiveId" clId="{2E77F650-4BE3-46EB-8AC9-35934FF6DFC2}" dt="2019-03-08T17:23:01.920" v="4233" actId="478"/>
          <ac:picMkLst>
            <pc:docMk/>
            <pc:sldMk cId="814212391" sldId="287"/>
            <ac:picMk id="9" creationId="{7F831998-95BB-4095-8EC0-2375A863A971}"/>
          </ac:picMkLst>
        </pc:picChg>
        <pc:picChg chg="del mod ord">
          <ac:chgData name="Simon Schrodi" userId="1ce773eebdfff08b" providerId="LiveId" clId="{2E77F650-4BE3-46EB-8AC9-35934FF6DFC2}" dt="2019-03-26T13:46:20.201" v="7526" actId="478"/>
          <ac:picMkLst>
            <pc:docMk/>
            <pc:sldMk cId="814212391" sldId="287"/>
            <ac:picMk id="9" creationId="{B1FA5383-CD18-4959-B2BD-997DFAEBB3BD}"/>
          </ac:picMkLst>
        </pc:picChg>
        <pc:picChg chg="del mod ord">
          <ac:chgData name="Simon Schrodi" userId="1ce773eebdfff08b" providerId="LiveId" clId="{2E77F650-4BE3-46EB-8AC9-35934FF6DFC2}" dt="2019-03-26T13:01:45.491" v="6907" actId="478"/>
          <ac:picMkLst>
            <pc:docMk/>
            <pc:sldMk cId="814212391" sldId="287"/>
            <ac:picMk id="9" creationId="{E94F4827-C986-4D2C-B15E-0A73C467C645}"/>
          </ac:picMkLst>
        </pc:picChg>
        <pc:picChg chg="del mod ord">
          <ac:chgData name="Simon Schrodi" userId="1ce773eebdfff08b" providerId="LiveId" clId="{2E77F650-4BE3-46EB-8AC9-35934FF6DFC2}" dt="2019-04-04T19:09:50.927" v="18254" actId="478"/>
          <ac:picMkLst>
            <pc:docMk/>
            <pc:sldMk cId="814212391" sldId="287"/>
            <ac:picMk id="10" creationId="{5B9A9BB7-6AFE-41A5-B505-42CE94AB0498}"/>
          </ac:picMkLst>
        </pc:picChg>
        <pc:picChg chg="del mod ord">
          <ac:chgData name="Simon Schrodi" userId="1ce773eebdfff08b" providerId="LiveId" clId="{2E77F650-4BE3-46EB-8AC9-35934FF6DFC2}" dt="2019-03-26T13:00:19.026" v="6883" actId="478"/>
          <ac:picMkLst>
            <pc:docMk/>
            <pc:sldMk cId="814212391" sldId="287"/>
            <ac:picMk id="11" creationId="{CFC7987E-D76D-4F69-AD31-88F52FFCED02}"/>
          </ac:picMkLst>
        </pc:picChg>
        <pc:picChg chg="del mod ord">
          <ac:chgData name="Simon Schrodi" userId="1ce773eebdfff08b" providerId="LiveId" clId="{2E77F650-4BE3-46EB-8AC9-35934FF6DFC2}" dt="2019-03-26T13:46:39.891" v="7538" actId="478"/>
          <ac:picMkLst>
            <pc:docMk/>
            <pc:sldMk cId="814212391" sldId="287"/>
            <ac:picMk id="11" creationId="{DDEEBBD2-07E1-44D3-843C-45872CDC35DF}"/>
          </ac:picMkLst>
        </pc:picChg>
        <pc:picChg chg="del mod ord">
          <ac:chgData name="Simon Schrodi" userId="1ce773eebdfff08b" providerId="LiveId" clId="{2E77F650-4BE3-46EB-8AC9-35934FF6DFC2}" dt="2019-03-26T13:10:40.351" v="7006" actId="478"/>
          <ac:picMkLst>
            <pc:docMk/>
            <pc:sldMk cId="814212391" sldId="287"/>
            <ac:picMk id="12" creationId="{2678C69D-4C1E-4710-960A-3016F826843C}"/>
          </ac:picMkLst>
        </pc:picChg>
        <pc:picChg chg="del mod ord">
          <ac:chgData name="Simon Schrodi" userId="1ce773eebdfff08b" providerId="LiveId" clId="{2E77F650-4BE3-46EB-8AC9-35934FF6DFC2}" dt="2019-04-04T19:10:55.866" v="18267" actId="478"/>
          <ac:picMkLst>
            <pc:docMk/>
            <pc:sldMk cId="814212391" sldId="287"/>
            <ac:picMk id="12" creationId="{82A4582A-1C9C-4829-9A12-9B3E612FA1C3}"/>
          </ac:picMkLst>
        </pc:picChg>
        <pc:picChg chg="del mod ord">
          <ac:chgData name="Simon Schrodi" userId="1ce773eebdfff08b" providerId="LiveId" clId="{2E77F650-4BE3-46EB-8AC9-35934FF6DFC2}" dt="2019-03-26T13:46:57.658" v="7550" actId="478"/>
          <ac:picMkLst>
            <pc:docMk/>
            <pc:sldMk cId="814212391" sldId="287"/>
            <ac:picMk id="13" creationId="{B3D145A6-0906-419B-9D4E-EE6D9E12A4AE}"/>
          </ac:picMkLst>
        </pc:picChg>
        <pc:picChg chg="del mod ord">
          <ac:chgData name="Simon Schrodi" userId="1ce773eebdfff08b" providerId="LiveId" clId="{2E77F650-4BE3-46EB-8AC9-35934FF6DFC2}" dt="2019-03-26T13:45:12.708" v="7432" actId="478"/>
          <ac:picMkLst>
            <pc:docMk/>
            <pc:sldMk cId="814212391" sldId="287"/>
            <ac:picMk id="14" creationId="{3D1EF021-AC04-4B0A-AA95-AEE7556A53B9}"/>
          </ac:picMkLst>
        </pc:picChg>
        <pc:picChg chg="del mod ord">
          <ac:chgData name="Simon Schrodi" userId="1ce773eebdfff08b" providerId="LiveId" clId="{2E77F650-4BE3-46EB-8AC9-35934FF6DFC2}" dt="2019-04-04T19:11:18.211" v="18279" actId="478"/>
          <ac:picMkLst>
            <pc:docMk/>
            <pc:sldMk cId="814212391" sldId="287"/>
            <ac:picMk id="14" creationId="{C69E1FE4-8038-4B91-A8F2-1438B43FCE97}"/>
          </ac:picMkLst>
        </pc:picChg>
        <pc:picChg chg="del mod ord">
          <ac:chgData name="Simon Schrodi" userId="1ce773eebdfff08b" providerId="LiveId" clId="{2E77F650-4BE3-46EB-8AC9-35934FF6DFC2}" dt="2019-04-04T19:11:26.529" v="18291" actId="478"/>
          <ac:picMkLst>
            <pc:docMk/>
            <pc:sldMk cId="814212391" sldId="287"/>
            <ac:picMk id="16" creationId="{76EE426C-4D12-4F87-9250-31F05B65E525}"/>
          </ac:picMkLst>
        </pc:picChg>
        <pc:picChg chg="del mod ord">
          <ac:chgData name="Simon Schrodi" userId="1ce773eebdfff08b" providerId="LiveId" clId="{2E77F650-4BE3-46EB-8AC9-35934FF6DFC2}" dt="2019-03-27T15:36:12.763" v="9742" actId="478"/>
          <ac:picMkLst>
            <pc:docMk/>
            <pc:sldMk cId="814212391" sldId="287"/>
            <ac:picMk id="16" creationId="{7D675E40-D9C6-491D-A12B-394FE0495721}"/>
          </ac:picMkLst>
        </pc:picChg>
        <pc:picChg chg="del mod ord">
          <ac:chgData name="Simon Schrodi" userId="1ce773eebdfff08b" providerId="LiveId" clId="{2E77F650-4BE3-46EB-8AC9-35934FF6DFC2}" dt="2019-04-04T19:13:18.453" v="18307" actId="478"/>
          <ac:picMkLst>
            <pc:docMk/>
            <pc:sldMk cId="814212391" sldId="287"/>
            <ac:picMk id="18" creationId="{F3C3FB27-6651-433B-85A2-AEFB09D7A764}"/>
          </ac:picMkLst>
        </pc:picChg>
        <pc:picChg chg="del mod ord">
          <ac:chgData name="Simon Schrodi" userId="1ce773eebdfff08b" providerId="LiveId" clId="{2E77F650-4BE3-46EB-8AC9-35934FF6DFC2}" dt="2019-04-04T19:14:33.455" v="18344" actId="478"/>
          <ac:picMkLst>
            <pc:docMk/>
            <pc:sldMk cId="814212391" sldId="287"/>
            <ac:picMk id="20" creationId="{BE26A4BF-521D-45EF-9EE3-FFA883FCEDD8}"/>
          </ac:picMkLst>
        </pc:picChg>
        <pc:picChg chg="del mod">
          <ac:chgData name="Simon Schrodi" userId="1ce773eebdfff08b" providerId="LiveId" clId="{2E77F650-4BE3-46EB-8AC9-35934FF6DFC2}" dt="2019-04-04T19:14:22.810" v="18332" actId="478"/>
          <ac:picMkLst>
            <pc:docMk/>
            <pc:sldMk cId="814212391" sldId="287"/>
            <ac:picMk id="22" creationId="{2E6F9810-8C25-4992-B497-C3C7B436E337}"/>
          </ac:picMkLst>
        </pc:picChg>
        <pc:picChg chg="mod">
          <ac:chgData name="Simon Schrodi" userId="1ce773eebdfff08b" providerId="LiveId" clId="{2E77F650-4BE3-46EB-8AC9-35934FF6DFC2}" dt="2019-04-04T19:14:38.895" v="18346" actId="1076"/>
          <ac:picMkLst>
            <pc:docMk/>
            <pc:sldMk cId="814212391" sldId="287"/>
            <ac:picMk id="24" creationId="{1289486E-1D29-419A-9C13-B589D17D76F1}"/>
          </ac:picMkLst>
        </pc:picChg>
        <pc:picChg chg="mod ord">
          <ac:chgData name="Simon Schrodi" userId="1ce773eebdfff08b" providerId="LiveId" clId="{2E77F650-4BE3-46EB-8AC9-35934FF6DFC2}" dt="2019-04-04T19:14:35.656" v="18345" actId="1076"/>
          <ac:picMkLst>
            <pc:docMk/>
            <pc:sldMk cId="814212391" sldId="287"/>
            <ac:picMk id="26" creationId="{1B2D4620-3639-45A8-AD90-E6B27CA25620}"/>
          </ac:picMkLst>
        </pc:picChg>
        <pc:picChg chg="mod ord">
          <ac:chgData name="Simon Schrodi" userId="1ce773eebdfff08b" providerId="LiveId" clId="{2E77F650-4BE3-46EB-8AC9-35934FF6DFC2}" dt="2019-04-04T19:14:33.455" v="18343" actId="108"/>
          <ac:picMkLst>
            <pc:docMk/>
            <pc:sldMk cId="814212391" sldId="287"/>
            <ac:picMk id="28" creationId="{27C2917C-0378-4CF9-81AC-E151AE1B2157}"/>
          </ac:picMkLst>
        </pc:picChg>
        <pc:picChg chg="del mod">
          <ac:chgData name="Simon Schrodi" userId="1ce773eebdfff08b" providerId="LiveId" clId="{2E77F650-4BE3-46EB-8AC9-35934FF6DFC2}" dt="2019-03-08T17:20:51.131" v="4172" actId="478"/>
          <ac:picMkLst>
            <pc:docMk/>
            <pc:sldMk cId="814212391" sldId="287"/>
            <ac:picMk id="36" creationId="{DC52778D-3EA9-4499-B129-2DAC9AD701AB}"/>
          </ac:picMkLst>
        </pc:picChg>
      </pc:sldChg>
      <pc:sldChg chg="delSp modSp add ord modNotesTx">
        <pc:chgData name="Simon Schrodi" userId="1ce773eebdfff08b" providerId="LiveId" clId="{2E77F650-4BE3-46EB-8AC9-35934FF6DFC2}" dt="2019-04-05T04:44:13.486" v="19012" actId="14100"/>
        <pc:sldMkLst>
          <pc:docMk/>
          <pc:sldMk cId="3215708037" sldId="288"/>
        </pc:sldMkLst>
        <pc:spChg chg="mod">
          <ac:chgData name="Simon Schrodi" userId="1ce773eebdfff08b" providerId="LiveId" clId="{2E77F650-4BE3-46EB-8AC9-35934FF6DFC2}" dt="2019-03-08T17:44:14.123" v="4378" actId="20577"/>
          <ac:spMkLst>
            <pc:docMk/>
            <pc:sldMk cId="3215708037" sldId="288"/>
            <ac:spMk id="2" creationId="{DE46C575-B7B4-4AB2-8F3B-831A298C3740}"/>
          </ac:spMkLst>
        </pc:spChg>
        <pc:spChg chg="mod">
          <ac:chgData name="Simon Schrodi" userId="1ce773eebdfff08b" providerId="LiveId" clId="{2E77F650-4BE3-46EB-8AC9-35934FF6DFC2}" dt="2019-03-26T17:05:41.905" v="7588" actId="20577"/>
          <ac:spMkLst>
            <pc:docMk/>
            <pc:sldMk cId="3215708037" sldId="288"/>
            <ac:spMk id="5" creationId="{F7F3E628-F32D-47A7-AE5D-57A8E38DAEAF}"/>
          </ac:spMkLst>
        </pc:spChg>
        <pc:picChg chg="del mod ord">
          <ac:chgData name="Simon Schrodi" userId="1ce773eebdfff08b" providerId="LiveId" clId="{2E77F650-4BE3-46EB-8AC9-35934FF6DFC2}" dt="2019-04-05T04:35:19.418" v="18901" actId="478"/>
          <ac:picMkLst>
            <pc:docMk/>
            <pc:sldMk cId="3215708037" sldId="288"/>
            <ac:picMk id="7" creationId="{54DFC974-07C6-4ACB-A2F6-ABB583554ED8}"/>
          </ac:picMkLst>
        </pc:picChg>
        <pc:picChg chg="del mod ord">
          <ac:chgData name="Simon Schrodi" userId="1ce773eebdfff08b" providerId="LiveId" clId="{2E77F650-4BE3-46EB-8AC9-35934FF6DFC2}" dt="2019-03-08T17:40:32.428" v="4301" actId="478"/>
          <ac:picMkLst>
            <pc:docMk/>
            <pc:sldMk cId="3215708037" sldId="288"/>
            <ac:picMk id="7" creationId="{72FE1006-7024-4AAF-8437-BAF26F7A25F8}"/>
          </ac:picMkLst>
        </pc:picChg>
        <pc:picChg chg="del mod ord">
          <ac:chgData name="Simon Schrodi" userId="1ce773eebdfff08b" providerId="LiveId" clId="{2E77F650-4BE3-46EB-8AC9-35934FF6DFC2}" dt="2019-04-05T04:36:24.111" v="18913" actId="478"/>
          <ac:picMkLst>
            <pc:docMk/>
            <pc:sldMk cId="3215708037" sldId="288"/>
            <ac:picMk id="9" creationId="{7162E07E-60CB-43FF-9676-88B7D76A2619}"/>
          </ac:picMkLst>
        </pc:picChg>
        <pc:picChg chg="del mod ord">
          <ac:chgData name="Simon Schrodi" userId="1ce773eebdfff08b" providerId="LiveId" clId="{2E77F650-4BE3-46EB-8AC9-35934FF6DFC2}" dt="2019-03-08T17:40:45.075" v="4313" actId="478"/>
          <ac:picMkLst>
            <pc:docMk/>
            <pc:sldMk cId="3215708037" sldId="288"/>
            <ac:picMk id="9" creationId="{8E3991D2-A5E5-4E07-A3E4-12F2FEDDFEDA}"/>
          </ac:picMkLst>
        </pc:picChg>
        <pc:picChg chg="del mod ord">
          <ac:chgData name="Simon Schrodi" userId="1ce773eebdfff08b" providerId="LiveId" clId="{2E77F650-4BE3-46EB-8AC9-35934FF6DFC2}" dt="2019-04-05T04:36:39.471" v="18925" actId="478"/>
          <ac:picMkLst>
            <pc:docMk/>
            <pc:sldMk cId="3215708037" sldId="288"/>
            <ac:picMk id="11" creationId="{7CA357DE-3354-44E1-8C03-76923F27FBA3}"/>
          </ac:picMkLst>
        </pc:picChg>
        <pc:picChg chg="del mod">
          <ac:chgData name="Simon Schrodi" userId="1ce773eebdfff08b" providerId="LiveId" clId="{2E77F650-4BE3-46EB-8AC9-35934FF6DFC2}" dt="2019-03-08T17:34:35.929" v="4289" actId="478"/>
          <ac:picMkLst>
            <pc:docMk/>
            <pc:sldMk cId="3215708037" sldId="288"/>
            <ac:picMk id="11" creationId="{CFC7987E-D76D-4F69-AD31-88F52FFCED02}"/>
          </ac:picMkLst>
        </pc:picChg>
        <pc:picChg chg="del mod ord">
          <ac:chgData name="Simon Schrodi" userId="1ce773eebdfff08b" providerId="LiveId" clId="{2E77F650-4BE3-46EB-8AC9-35934FF6DFC2}" dt="2019-03-08T17:42:33.657" v="4327" actId="478"/>
          <ac:picMkLst>
            <pc:docMk/>
            <pc:sldMk cId="3215708037" sldId="288"/>
            <ac:picMk id="12" creationId="{B9ACB66F-F7B5-473D-A61C-93A6BE64B7B0}"/>
          </ac:picMkLst>
        </pc:picChg>
        <pc:picChg chg="del mod ord">
          <ac:chgData name="Simon Schrodi" userId="1ce773eebdfff08b" providerId="LiveId" clId="{2E77F650-4BE3-46EB-8AC9-35934FF6DFC2}" dt="2019-04-05T04:37:41.468" v="18937" actId="478"/>
          <ac:picMkLst>
            <pc:docMk/>
            <pc:sldMk cId="3215708037" sldId="288"/>
            <ac:picMk id="13" creationId="{E20FE426-7D5C-436C-90F4-F38990FDD4C6}"/>
          </ac:picMkLst>
        </pc:picChg>
        <pc:picChg chg="del mod ord">
          <ac:chgData name="Simon Schrodi" userId="1ce773eebdfff08b" providerId="LiveId" clId="{2E77F650-4BE3-46EB-8AC9-35934FF6DFC2}" dt="2019-03-08T17:42:45.071" v="4339" actId="478"/>
          <ac:picMkLst>
            <pc:docMk/>
            <pc:sldMk cId="3215708037" sldId="288"/>
            <ac:picMk id="14" creationId="{E7A1756B-9BF1-4328-AB98-AF34932BA433}"/>
          </ac:picMkLst>
        </pc:picChg>
        <pc:picChg chg="del mod ord">
          <ac:chgData name="Simon Schrodi" userId="1ce773eebdfff08b" providerId="LiveId" clId="{2E77F650-4BE3-46EB-8AC9-35934FF6DFC2}" dt="2019-04-05T04:38:40.365" v="18949" actId="478"/>
          <ac:picMkLst>
            <pc:docMk/>
            <pc:sldMk cId="3215708037" sldId="288"/>
            <ac:picMk id="15" creationId="{D6DF28BF-BEF4-4B18-B55D-F4EBAFFCD2A0}"/>
          </ac:picMkLst>
        </pc:picChg>
        <pc:picChg chg="del mod ord">
          <ac:chgData name="Simon Schrodi" userId="1ce773eebdfff08b" providerId="LiveId" clId="{2E77F650-4BE3-46EB-8AC9-35934FF6DFC2}" dt="2019-03-08T17:43:41.143" v="4351" actId="478"/>
          <ac:picMkLst>
            <pc:docMk/>
            <pc:sldMk cId="3215708037" sldId="288"/>
            <ac:picMk id="16" creationId="{5C75193F-F021-407D-AF3D-7D82A2E1BFCA}"/>
          </ac:picMkLst>
        </pc:picChg>
        <pc:picChg chg="del mod ord">
          <ac:chgData name="Simon Schrodi" userId="1ce773eebdfff08b" providerId="LiveId" clId="{2E77F650-4BE3-46EB-8AC9-35934FF6DFC2}" dt="2019-04-05T04:40:12.580" v="18961" actId="478"/>
          <ac:picMkLst>
            <pc:docMk/>
            <pc:sldMk cId="3215708037" sldId="288"/>
            <ac:picMk id="17" creationId="{13AAA37D-F6C9-4A30-8276-5E2E19ED692C}"/>
          </ac:picMkLst>
        </pc:picChg>
        <pc:picChg chg="del mod ord">
          <ac:chgData name="Simon Schrodi" userId="1ce773eebdfff08b" providerId="LiveId" clId="{2E77F650-4BE3-46EB-8AC9-35934FF6DFC2}" dt="2019-03-08T17:44:48.390" v="4392" actId="478"/>
          <ac:picMkLst>
            <pc:docMk/>
            <pc:sldMk cId="3215708037" sldId="288"/>
            <ac:picMk id="18" creationId="{0CDCC8E2-90F3-4DD1-B61A-6A9CD3AB7B7A}"/>
          </ac:picMkLst>
        </pc:picChg>
        <pc:picChg chg="del mod ord">
          <ac:chgData name="Simon Schrodi" userId="1ce773eebdfff08b" providerId="LiveId" clId="{2E77F650-4BE3-46EB-8AC9-35934FF6DFC2}" dt="2019-04-05T04:41:07.305" v="18973" actId="478"/>
          <ac:picMkLst>
            <pc:docMk/>
            <pc:sldMk cId="3215708037" sldId="288"/>
            <ac:picMk id="19" creationId="{E4CB5289-543F-4A40-883C-DCA2E4E95CC6}"/>
          </ac:picMkLst>
        </pc:picChg>
        <pc:picChg chg="del mod ord">
          <ac:chgData name="Simon Schrodi" userId="1ce773eebdfff08b" providerId="LiveId" clId="{2E77F650-4BE3-46EB-8AC9-35934FF6DFC2}" dt="2019-04-05T04:33:39.790" v="18889" actId="478"/>
          <ac:picMkLst>
            <pc:docMk/>
            <pc:sldMk cId="3215708037" sldId="288"/>
            <ac:picMk id="20" creationId="{29B8FD48-7415-4959-8057-B727147BBDC9}"/>
          </ac:picMkLst>
        </pc:picChg>
        <pc:picChg chg="del mod ord">
          <ac:chgData name="Simon Schrodi" userId="1ce773eebdfff08b" providerId="LiveId" clId="{2E77F650-4BE3-46EB-8AC9-35934FF6DFC2}" dt="2019-04-05T04:42:09.710" v="18985" actId="478"/>
          <ac:picMkLst>
            <pc:docMk/>
            <pc:sldMk cId="3215708037" sldId="288"/>
            <ac:picMk id="22" creationId="{236C580B-04BB-412B-93E5-A2B36ED3EE72}"/>
          </ac:picMkLst>
        </pc:picChg>
        <pc:picChg chg="del mod ord">
          <ac:chgData name="Simon Schrodi" userId="1ce773eebdfff08b" providerId="LiveId" clId="{2E77F650-4BE3-46EB-8AC9-35934FF6DFC2}" dt="2019-04-05T04:42:27.808" v="18997" actId="478"/>
          <ac:picMkLst>
            <pc:docMk/>
            <pc:sldMk cId="3215708037" sldId="288"/>
            <ac:picMk id="24" creationId="{7B4EE2BB-A04E-499C-93E0-29200DBFC6FE}"/>
          </ac:picMkLst>
        </pc:picChg>
        <pc:picChg chg="del mod ord">
          <ac:chgData name="Simon Schrodi" userId="1ce773eebdfff08b" providerId="LiveId" clId="{2E77F650-4BE3-46EB-8AC9-35934FF6DFC2}" dt="2019-04-05T04:43:57.951" v="19009" actId="478"/>
          <ac:picMkLst>
            <pc:docMk/>
            <pc:sldMk cId="3215708037" sldId="288"/>
            <ac:picMk id="26" creationId="{AC254068-1520-43BE-BB16-5216010746D2}"/>
          </ac:picMkLst>
        </pc:picChg>
        <pc:picChg chg="mod ord">
          <ac:chgData name="Simon Schrodi" userId="1ce773eebdfff08b" providerId="LiveId" clId="{2E77F650-4BE3-46EB-8AC9-35934FF6DFC2}" dt="2019-04-05T04:44:13.486" v="19012" actId="14100"/>
          <ac:picMkLst>
            <pc:docMk/>
            <pc:sldMk cId="3215708037" sldId="288"/>
            <ac:picMk id="28" creationId="{7A721200-7B0D-43F5-8B0B-6F018974038E}"/>
          </ac:picMkLst>
        </pc:picChg>
      </pc:sldChg>
      <pc:sldChg chg="delSp modSp add ord modAnim modNotesTx">
        <pc:chgData name="Simon Schrodi" userId="1ce773eebdfff08b" providerId="LiveId" clId="{2E77F650-4BE3-46EB-8AC9-35934FF6DFC2}" dt="2019-04-04T10:51:21.549" v="16809" actId="20577"/>
        <pc:sldMkLst>
          <pc:docMk/>
          <pc:sldMk cId="1954750537" sldId="289"/>
        </pc:sldMkLst>
        <pc:spChg chg="mod">
          <ac:chgData name="Simon Schrodi" userId="1ce773eebdfff08b" providerId="LiveId" clId="{2E77F650-4BE3-46EB-8AC9-35934FF6DFC2}" dt="2019-03-08T17:46:09.919" v="4422" actId="20577"/>
          <ac:spMkLst>
            <pc:docMk/>
            <pc:sldMk cId="1954750537" sldId="289"/>
            <ac:spMk id="2" creationId="{DE46C575-B7B4-4AB2-8F3B-831A298C3740}"/>
          </ac:spMkLst>
        </pc:spChg>
        <pc:spChg chg="mod">
          <ac:chgData name="Simon Schrodi" userId="1ce773eebdfff08b" providerId="LiveId" clId="{2E77F650-4BE3-46EB-8AC9-35934FF6DFC2}" dt="2019-03-26T17:05:04.838" v="7581" actId="20577"/>
          <ac:spMkLst>
            <pc:docMk/>
            <pc:sldMk cId="1954750537" sldId="289"/>
            <ac:spMk id="5" creationId="{F7F3E628-F32D-47A7-AE5D-57A8E38DAEAF}"/>
          </ac:spMkLst>
        </pc:spChg>
        <pc:picChg chg="del mod ord">
          <ac:chgData name="Simon Schrodi" userId="1ce773eebdfff08b" providerId="LiveId" clId="{2E77F650-4BE3-46EB-8AC9-35934FF6DFC2}" dt="2019-03-08T17:48:12.851" v="4446" actId="478"/>
          <ac:picMkLst>
            <pc:docMk/>
            <pc:sldMk cId="1954750537" sldId="289"/>
            <ac:picMk id="7" creationId="{0CE72146-18F9-4D66-87B3-5B840DCE08B1}"/>
          </ac:picMkLst>
        </pc:picChg>
        <pc:picChg chg="del mod ord">
          <ac:chgData name="Simon Schrodi" userId="1ce773eebdfff08b" providerId="LiveId" clId="{2E77F650-4BE3-46EB-8AC9-35934FF6DFC2}" dt="2019-03-27T14:10:14.816" v="7701" actId="478"/>
          <ac:picMkLst>
            <pc:docMk/>
            <pc:sldMk cId="1954750537" sldId="289"/>
            <ac:picMk id="7" creationId="{0EE886C1-8D77-4483-8152-00128FCC0641}"/>
          </ac:picMkLst>
        </pc:picChg>
        <pc:picChg chg="mod ord">
          <ac:chgData name="Simon Schrodi" userId="1ce773eebdfff08b" providerId="LiveId" clId="{2E77F650-4BE3-46EB-8AC9-35934FF6DFC2}" dt="2019-04-04T10:51:03.525" v="16755" actId="108"/>
          <ac:picMkLst>
            <pc:docMk/>
            <pc:sldMk cId="1954750537" sldId="289"/>
            <ac:picMk id="7" creationId="{3771C6C4-5184-452A-A95F-72F23ED6014B}"/>
          </ac:picMkLst>
        </pc:picChg>
        <pc:picChg chg="del mod ord">
          <ac:chgData name="Simon Schrodi" userId="1ce773eebdfff08b" providerId="LiveId" clId="{2E77F650-4BE3-46EB-8AC9-35934FF6DFC2}" dt="2019-03-28T12:54:34.749" v="9870" actId="478"/>
          <ac:picMkLst>
            <pc:docMk/>
            <pc:sldMk cId="1954750537" sldId="289"/>
            <ac:picMk id="7" creationId="{43B07D7D-DD89-4E17-B1B7-6D3885FE7ADE}"/>
          </ac:picMkLst>
        </pc:picChg>
        <pc:picChg chg="del mod ord">
          <ac:chgData name="Simon Schrodi" userId="1ce773eebdfff08b" providerId="LiveId" clId="{2E77F650-4BE3-46EB-8AC9-35934FF6DFC2}" dt="2019-04-04T09:32:15.924" v="16671" actId="478"/>
          <ac:picMkLst>
            <pc:docMk/>
            <pc:sldMk cId="1954750537" sldId="289"/>
            <ac:picMk id="7" creationId="{502C0200-71B8-4C82-BD93-AFC2075B8D0D}"/>
          </ac:picMkLst>
        </pc:picChg>
        <pc:picChg chg="del mod ord">
          <ac:chgData name="Simon Schrodi" userId="1ce773eebdfff08b" providerId="LiveId" clId="{2E77F650-4BE3-46EB-8AC9-35934FF6DFC2}" dt="2019-04-02T08:43:07.567" v="10550" actId="478"/>
          <ac:picMkLst>
            <pc:docMk/>
            <pc:sldMk cId="1954750537" sldId="289"/>
            <ac:picMk id="7" creationId="{8C41A65C-26DC-4904-8816-1B819E8DB6C9}"/>
          </ac:picMkLst>
        </pc:picChg>
        <pc:picChg chg="del mod ord">
          <ac:chgData name="Simon Schrodi" userId="1ce773eebdfff08b" providerId="LiveId" clId="{2E77F650-4BE3-46EB-8AC9-35934FF6DFC2}" dt="2019-03-26T12:29:20.114" v="6757" actId="478"/>
          <ac:picMkLst>
            <pc:docMk/>
            <pc:sldMk cId="1954750537" sldId="289"/>
            <ac:picMk id="7" creationId="{BF12BF77-E547-4037-9013-A1C14FC75AF1}"/>
          </ac:picMkLst>
        </pc:picChg>
        <pc:picChg chg="del mod ord">
          <ac:chgData name="Simon Schrodi" userId="1ce773eebdfff08b" providerId="LiveId" clId="{2E77F650-4BE3-46EB-8AC9-35934FF6DFC2}" dt="2019-03-27T14:10:28.316" v="7713" actId="478"/>
          <ac:picMkLst>
            <pc:docMk/>
            <pc:sldMk cId="1954750537" sldId="289"/>
            <ac:picMk id="9" creationId="{1E66A952-8D42-4875-8744-01A026344A58}"/>
          </ac:picMkLst>
        </pc:picChg>
        <pc:picChg chg="del mod ord">
          <ac:chgData name="Simon Schrodi" userId="1ce773eebdfff08b" providerId="LiveId" clId="{2E77F650-4BE3-46EB-8AC9-35934FF6DFC2}" dt="2019-03-08T17:51:50.148" v="4458" actId="478"/>
          <ac:picMkLst>
            <pc:docMk/>
            <pc:sldMk cId="1954750537" sldId="289"/>
            <ac:picMk id="9" creationId="{588E0B83-6D35-45CB-BE28-35A9237EE994}"/>
          </ac:picMkLst>
        </pc:picChg>
        <pc:picChg chg="del mod ord">
          <ac:chgData name="Simon Schrodi" userId="1ce773eebdfff08b" providerId="LiveId" clId="{2E77F650-4BE3-46EB-8AC9-35934FF6DFC2}" dt="2019-04-02T08:42:32.627" v="10538" actId="478"/>
          <ac:picMkLst>
            <pc:docMk/>
            <pc:sldMk cId="1954750537" sldId="289"/>
            <ac:picMk id="9" creationId="{5DB7D7A1-F7C3-452D-82C3-F14DFD7439B8}"/>
          </ac:picMkLst>
        </pc:picChg>
        <pc:picChg chg="del mod ord">
          <ac:chgData name="Simon Schrodi" userId="1ce773eebdfff08b" providerId="LiveId" clId="{2E77F650-4BE3-46EB-8AC9-35934FF6DFC2}" dt="2019-04-04T10:51:03.525" v="16756" actId="478"/>
          <ac:picMkLst>
            <pc:docMk/>
            <pc:sldMk cId="1954750537" sldId="289"/>
            <ac:picMk id="9" creationId="{86632148-5191-454A-B35F-8A52A3ABD7A7}"/>
          </ac:picMkLst>
        </pc:picChg>
        <pc:picChg chg="del mod ord">
          <ac:chgData name="Simon Schrodi" userId="1ce773eebdfff08b" providerId="LiveId" clId="{2E77F650-4BE3-46EB-8AC9-35934FF6DFC2}" dt="2019-03-26T12:30:23.922" v="6770" actId="478"/>
          <ac:picMkLst>
            <pc:docMk/>
            <pc:sldMk cId="1954750537" sldId="289"/>
            <ac:picMk id="9" creationId="{9CE4D7E9-5403-4716-BD5B-AC98AFDE8D86}"/>
          </ac:picMkLst>
        </pc:picChg>
        <pc:picChg chg="del mod ord">
          <ac:chgData name="Simon Schrodi" userId="1ce773eebdfff08b" providerId="LiveId" clId="{2E77F650-4BE3-46EB-8AC9-35934FF6DFC2}" dt="2019-04-04T09:30:41.574" v="16658" actId="478"/>
          <ac:picMkLst>
            <pc:docMk/>
            <pc:sldMk cId="1954750537" sldId="289"/>
            <ac:picMk id="10" creationId="{07B7E9CC-FCE9-4CAE-8984-3826E1B24856}"/>
          </ac:picMkLst>
        </pc:picChg>
        <pc:picChg chg="del mod ord">
          <ac:chgData name="Simon Schrodi" userId="1ce773eebdfff08b" providerId="LiveId" clId="{2E77F650-4BE3-46EB-8AC9-35934FF6DFC2}" dt="2019-03-08T18:04:01.928" v="4483" actId="478"/>
          <ac:picMkLst>
            <pc:docMk/>
            <pc:sldMk cId="1954750537" sldId="289"/>
            <ac:picMk id="11" creationId="{0DEA9200-CB50-41B3-9D24-0B984A9BF7E2}"/>
          </ac:picMkLst>
        </pc:picChg>
        <pc:picChg chg="del mod ord">
          <ac:chgData name="Simon Schrodi" userId="1ce773eebdfff08b" providerId="LiveId" clId="{2E77F650-4BE3-46EB-8AC9-35934FF6DFC2}" dt="2019-03-26T12:41:39.174" v="6797" actId="478"/>
          <ac:picMkLst>
            <pc:docMk/>
            <pc:sldMk cId="1954750537" sldId="289"/>
            <ac:picMk id="11" creationId="{AF819803-600E-4993-B268-5D028083551F}"/>
          </ac:picMkLst>
        </pc:picChg>
        <pc:picChg chg="del mod ord">
          <ac:chgData name="Simon Schrodi" userId="1ce773eebdfff08b" providerId="LiveId" clId="{2E77F650-4BE3-46EB-8AC9-35934FF6DFC2}" dt="2019-03-27T15:03:26.098" v="8856" actId="478"/>
          <ac:picMkLst>
            <pc:docMk/>
            <pc:sldMk cId="1954750537" sldId="289"/>
            <ac:picMk id="11" creationId="{E68D7678-BB95-48B7-8D37-2F846484D25F}"/>
          </ac:picMkLst>
        </pc:picChg>
        <pc:picChg chg="mod">
          <ac:chgData name="Simon Schrodi" userId="1ce773eebdfff08b" providerId="LiveId" clId="{2E77F650-4BE3-46EB-8AC9-35934FF6DFC2}" dt="2019-04-02T08:43:42.143" v="10557" actId="1076"/>
          <ac:picMkLst>
            <pc:docMk/>
            <pc:sldMk cId="1954750537" sldId="289"/>
            <ac:picMk id="12" creationId="{0CD8E247-B16C-4934-96C3-3F59546D8D89}"/>
          </ac:picMkLst>
        </pc:picChg>
        <pc:picChg chg="del mod ord">
          <ac:chgData name="Simon Schrodi" userId="1ce773eebdfff08b" providerId="LiveId" clId="{2E77F650-4BE3-46EB-8AC9-35934FF6DFC2}" dt="2019-03-08T18:04:11.207" v="4493" actId="478"/>
          <ac:picMkLst>
            <pc:docMk/>
            <pc:sldMk cId="1954750537" sldId="289"/>
            <ac:picMk id="13" creationId="{57B9027A-20F2-48A8-A640-923AED694C56}"/>
          </ac:picMkLst>
        </pc:picChg>
        <pc:picChg chg="del mod ord">
          <ac:chgData name="Simon Schrodi" userId="1ce773eebdfff08b" providerId="LiveId" clId="{2E77F650-4BE3-46EB-8AC9-35934FF6DFC2}" dt="2019-03-26T13:03:09.682" v="6921" actId="478"/>
          <ac:picMkLst>
            <pc:docMk/>
            <pc:sldMk cId="1954750537" sldId="289"/>
            <ac:picMk id="13" creationId="{8F98664C-1878-45F9-AA40-5DD061B493F9}"/>
          </ac:picMkLst>
        </pc:picChg>
        <pc:picChg chg="del mod ord">
          <ac:chgData name="Simon Schrodi" userId="1ce773eebdfff08b" providerId="LiveId" clId="{2E77F650-4BE3-46EB-8AC9-35934FF6DFC2}" dt="2019-03-27T15:03:52.763" v="8868" actId="478"/>
          <ac:picMkLst>
            <pc:docMk/>
            <pc:sldMk cId="1954750537" sldId="289"/>
            <ac:picMk id="13" creationId="{DAA69E56-7508-43D6-886E-795B014FC00E}"/>
          </ac:picMkLst>
        </pc:picChg>
        <pc:picChg chg="del mod ord">
          <ac:chgData name="Simon Schrodi" userId="1ce773eebdfff08b" providerId="LiveId" clId="{2E77F650-4BE3-46EB-8AC9-35934FF6DFC2}" dt="2019-03-27T15:04:38.957" v="8880" actId="478"/>
          <ac:picMkLst>
            <pc:docMk/>
            <pc:sldMk cId="1954750537" sldId="289"/>
            <ac:picMk id="15" creationId="{ABA06E37-B519-438F-9C64-C545B77EADB9}"/>
          </ac:picMkLst>
        </pc:picChg>
        <pc:picChg chg="del mod ord">
          <ac:chgData name="Simon Schrodi" userId="1ce773eebdfff08b" providerId="LiveId" clId="{2E77F650-4BE3-46EB-8AC9-35934FF6DFC2}" dt="2019-03-26T12:28:15.156" v="6744" actId="478"/>
          <ac:picMkLst>
            <pc:docMk/>
            <pc:sldMk cId="1954750537" sldId="289"/>
            <ac:picMk id="15" creationId="{C42AFC67-8775-45F6-8926-3425D0679A1E}"/>
          </ac:picMkLst>
        </pc:picChg>
        <pc:picChg chg="del mod ord">
          <ac:chgData name="Simon Schrodi" userId="1ce773eebdfff08b" providerId="LiveId" clId="{2E77F650-4BE3-46EB-8AC9-35934FF6DFC2}" dt="2019-03-26T13:03:41.901" v="6933" actId="478"/>
          <ac:picMkLst>
            <pc:docMk/>
            <pc:sldMk cId="1954750537" sldId="289"/>
            <ac:picMk id="16" creationId="{6DE3B4B3-6181-4BB0-8DB7-4FB51052988F}"/>
          </ac:picMkLst>
        </pc:picChg>
        <pc:picChg chg="del mod ord">
          <ac:chgData name="Simon Schrodi" userId="1ce773eebdfff08b" providerId="LiveId" clId="{2E77F650-4BE3-46EB-8AC9-35934FF6DFC2}" dt="2019-03-27T15:05:37.123" v="8892" actId="478"/>
          <ac:picMkLst>
            <pc:docMk/>
            <pc:sldMk cId="1954750537" sldId="289"/>
            <ac:picMk id="17" creationId="{2F6B9547-D531-41FE-A75E-E17D4B58BC76}"/>
          </ac:picMkLst>
        </pc:picChg>
        <pc:picChg chg="del mod ord">
          <ac:chgData name="Simon Schrodi" userId="1ce773eebdfff08b" providerId="LiveId" clId="{2E77F650-4BE3-46EB-8AC9-35934FF6DFC2}" dt="2019-03-26T13:10:49.102" v="7018" actId="478"/>
          <ac:picMkLst>
            <pc:docMk/>
            <pc:sldMk cId="1954750537" sldId="289"/>
            <ac:picMk id="18" creationId="{FAD906FC-52AB-4EBE-AAF0-12AC58F78AB4}"/>
          </ac:picMkLst>
        </pc:picChg>
        <pc:picChg chg="del mod ord">
          <ac:chgData name="Simon Schrodi" userId="1ce773eebdfff08b" providerId="LiveId" clId="{2E77F650-4BE3-46EB-8AC9-35934FF6DFC2}" dt="2019-03-27T15:06:24.176" v="8904" actId="478"/>
          <ac:picMkLst>
            <pc:docMk/>
            <pc:sldMk cId="1954750537" sldId="289"/>
            <ac:picMk id="19" creationId="{EA7413A4-F42E-4630-9632-90C9746CB858}"/>
          </ac:picMkLst>
        </pc:picChg>
        <pc:picChg chg="del mod">
          <ac:chgData name="Simon Schrodi" userId="1ce773eebdfff08b" providerId="LiveId" clId="{2E77F650-4BE3-46EB-8AC9-35934FF6DFC2}" dt="2019-03-08T17:47:05.748" v="4434" actId="478"/>
          <ac:picMkLst>
            <pc:docMk/>
            <pc:sldMk cId="1954750537" sldId="289"/>
            <ac:picMk id="20" creationId="{29B8FD48-7415-4959-8057-B727147BBDC9}"/>
          </ac:picMkLst>
        </pc:picChg>
        <pc:picChg chg="del mod ord">
          <ac:chgData name="Simon Schrodi" userId="1ce773eebdfff08b" providerId="LiveId" clId="{2E77F650-4BE3-46EB-8AC9-35934FF6DFC2}" dt="2019-03-26T13:14:52.600" v="7030" actId="478"/>
          <ac:picMkLst>
            <pc:docMk/>
            <pc:sldMk cId="1954750537" sldId="289"/>
            <ac:picMk id="20" creationId="{3F5C5D25-2570-432E-9B01-29D80F3F3672}"/>
          </ac:picMkLst>
        </pc:picChg>
        <pc:picChg chg="del mod ord">
          <ac:chgData name="Simon Schrodi" userId="1ce773eebdfff08b" providerId="LiveId" clId="{2E77F650-4BE3-46EB-8AC9-35934FF6DFC2}" dt="2019-03-27T15:08:37.514" v="9110" actId="478"/>
          <ac:picMkLst>
            <pc:docMk/>
            <pc:sldMk cId="1954750537" sldId="289"/>
            <ac:picMk id="21" creationId="{1AE5638B-E6FA-4895-8897-69E3B8A05A24}"/>
          </ac:picMkLst>
        </pc:picChg>
        <pc:picChg chg="del mod ord">
          <ac:chgData name="Simon Schrodi" userId="1ce773eebdfff08b" providerId="LiveId" clId="{2E77F650-4BE3-46EB-8AC9-35934FF6DFC2}" dt="2019-03-27T14:09:24.208" v="7677" actId="478"/>
          <ac:picMkLst>
            <pc:docMk/>
            <pc:sldMk cId="1954750537" sldId="289"/>
            <ac:picMk id="22" creationId="{EF3B2F25-6B4F-471E-964E-18D280FE3088}"/>
          </ac:picMkLst>
        </pc:picChg>
        <pc:picChg chg="del mod ord">
          <ac:chgData name="Simon Schrodi" userId="1ce773eebdfff08b" providerId="LiveId" clId="{2E77F650-4BE3-46EB-8AC9-35934FF6DFC2}" dt="2019-03-28T12:51:28.801" v="9822" actId="478"/>
          <ac:picMkLst>
            <pc:docMk/>
            <pc:sldMk cId="1954750537" sldId="289"/>
            <ac:picMk id="24" creationId="{8CD933CD-B5BA-43AE-8EE5-3DF57A9BDC61}"/>
          </ac:picMkLst>
        </pc:picChg>
      </pc:sldChg>
      <pc:sldChg chg="modSp add ord modNotesTx">
        <pc:chgData name="Simon Schrodi" userId="1ce773eebdfff08b" providerId="LiveId" clId="{2E77F650-4BE3-46EB-8AC9-35934FF6DFC2}" dt="2019-04-03T17:15:34.865" v="16234" actId="20577"/>
        <pc:sldMkLst>
          <pc:docMk/>
          <pc:sldMk cId="852293521" sldId="290"/>
        </pc:sldMkLst>
        <pc:spChg chg="mod">
          <ac:chgData name="Simon Schrodi" userId="1ce773eebdfff08b" providerId="LiveId" clId="{2E77F650-4BE3-46EB-8AC9-35934FF6DFC2}" dt="2019-03-26T17:05:10.815" v="7582" actId="20577"/>
          <ac:spMkLst>
            <pc:docMk/>
            <pc:sldMk cId="852293521" sldId="290"/>
            <ac:spMk id="3" creationId="{E1329BA5-EFBE-4CB2-9511-D68077AF9573}"/>
          </ac:spMkLst>
        </pc:spChg>
      </pc:sldChg>
      <pc:sldChg chg="modSp add">
        <pc:chgData name="Simon Schrodi" userId="1ce773eebdfff08b" providerId="LiveId" clId="{2E77F650-4BE3-46EB-8AC9-35934FF6DFC2}" dt="2019-03-26T17:05:17.474" v="7583" actId="20577"/>
        <pc:sldMkLst>
          <pc:docMk/>
          <pc:sldMk cId="294879724" sldId="291"/>
        </pc:sldMkLst>
        <pc:spChg chg="mod">
          <ac:chgData name="Simon Schrodi" userId="1ce773eebdfff08b" providerId="LiveId" clId="{2E77F650-4BE3-46EB-8AC9-35934FF6DFC2}" dt="2019-03-11T19:00:04.328" v="5064" actId="20577"/>
          <ac:spMkLst>
            <pc:docMk/>
            <pc:sldMk cId="294879724" sldId="291"/>
            <ac:spMk id="2" creationId="{AC0B855D-3647-4B76-BEBF-7D64ED4AA95D}"/>
          </ac:spMkLst>
        </pc:spChg>
        <pc:spChg chg="mod">
          <ac:chgData name="Simon Schrodi" userId="1ce773eebdfff08b" providerId="LiveId" clId="{2E77F650-4BE3-46EB-8AC9-35934FF6DFC2}" dt="2019-03-26T17:05:17.474" v="7583" actId="20577"/>
          <ac:spMkLst>
            <pc:docMk/>
            <pc:sldMk cId="294879724" sldId="291"/>
            <ac:spMk id="5" creationId="{4878A5DB-DD46-4278-8567-893D20404CF5}"/>
          </ac:spMkLst>
        </pc:spChg>
      </pc:sldChg>
      <pc:sldChg chg="addSp delSp modSp add modAnim modNotesTx">
        <pc:chgData name="Simon Schrodi" userId="1ce773eebdfff08b" providerId="LiveId" clId="{2E77F650-4BE3-46EB-8AC9-35934FF6DFC2}" dt="2019-04-05T04:15:34.084" v="18374" actId="207"/>
        <pc:sldMkLst>
          <pc:docMk/>
          <pc:sldMk cId="493080864" sldId="292"/>
        </pc:sldMkLst>
        <pc:spChg chg="mod">
          <ac:chgData name="Simon Schrodi" userId="1ce773eebdfff08b" providerId="LiveId" clId="{2E77F650-4BE3-46EB-8AC9-35934FF6DFC2}" dt="2019-03-11T19:39:14.579" v="5456" actId="20577"/>
          <ac:spMkLst>
            <pc:docMk/>
            <pc:sldMk cId="493080864" sldId="292"/>
            <ac:spMk id="2" creationId="{67B4DF79-6116-4EF4-97E3-0A8884778971}"/>
          </ac:spMkLst>
        </pc:spChg>
        <pc:spChg chg="mod">
          <ac:chgData name="Simon Schrodi" userId="1ce773eebdfff08b" providerId="LiveId" clId="{2E77F650-4BE3-46EB-8AC9-35934FF6DFC2}" dt="2019-04-05T04:15:34.084" v="18374" actId="207"/>
          <ac:spMkLst>
            <pc:docMk/>
            <pc:sldMk cId="493080864" sldId="292"/>
            <ac:spMk id="3" creationId="{9992BF38-B8A2-44DD-9BFB-A2D1705E0718}"/>
          </ac:spMkLst>
        </pc:spChg>
        <pc:spChg chg="mod">
          <ac:chgData name="Simon Schrodi" userId="1ce773eebdfff08b" providerId="LiveId" clId="{2E77F650-4BE3-46EB-8AC9-35934FF6DFC2}" dt="2019-03-26T17:03:56.398" v="7565" actId="20577"/>
          <ac:spMkLst>
            <pc:docMk/>
            <pc:sldMk cId="493080864" sldId="292"/>
            <ac:spMk id="5" creationId="{020F0F7A-ABFD-45C5-A1DE-5CD11E7358BF}"/>
          </ac:spMkLst>
        </pc:spChg>
        <pc:spChg chg="add mod">
          <ac:chgData name="Simon Schrodi" userId="1ce773eebdfff08b" providerId="LiveId" clId="{2E77F650-4BE3-46EB-8AC9-35934FF6DFC2}" dt="2019-04-03T21:48:41.475" v="16503" actId="113"/>
          <ac:spMkLst>
            <pc:docMk/>
            <pc:sldMk cId="493080864" sldId="292"/>
            <ac:spMk id="8" creationId="{E7DCB61E-D63F-4788-93F3-F1FB0D51CC70}"/>
          </ac:spMkLst>
        </pc:spChg>
        <pc:spChg chg="add mod">
          <ac:chgData name="Simon Schrodi" userId="1ce773eebdfff08b" providerId="LiveId" clId="{2E77F650-4BE3-46EB-8AC9-35934FF6DFC2}" dt="2019-04-04T16:19:29.194" v="17472" actId="1076"/>
          <ac:spMkLst>
            <pc:docMk/>
            <pc:sldMk cId="493080864" sldId="292"/>
            <ac:spMk id="10" creationId="{1E15CA8B-83AB-4B7E-958E-321A9A0B91E6}"/>
          </ac:spMkLst>
        </pc:spChg>
        <pc:spChg chg="add mod">
          <ac:chgData name="Simon Schrodi" userId="1ce773eebdfff08b" providerId="LiveId" clId="{2E77F650-4BE3-46EB-8AC9-35934FF6DFC2}" dt="2019-04-04T16:20:50.131" v="17484" actId="1076"/>
          <ac:spMkLst>
            <pc:docMk/>
            <pc:sldMk cId="493080864" sldId="292"/>
            <ac:spMk id="11" creationId="{DC8F83BF-442A-4A61-BEFC-87B4E9A38886}"/>
          </ac:spMkLst>
        </pc:spChg>
        <pc:spChg chg="add mod">
          <ac:chgData name="Simon Schrodi" userId="1ce773eebdfff08b" providerId="LiveId" clId="{2E77F650-4BE3-46EB-8AC9-35934FF6DFC2}" dt="2019-04-04T16:21:23.192" v="17493" actId="1076"/>
          <ac:spMkLst>
            <pc:docMk/>
            <pc:sldMk cId="493080864" sldId="292"/>
            <ac:spMk id="13" creationId="{E74FC101-D222-4D6B-BD02-0C85BE1C0A94}"/>
          </ac:spMkLst>
        </pc:spChg>
        <pc:picChg chg="mod ord">
          <ac:chgData name="Simon Schrodi" userId="1ce773eebdfff08b" providerId="LiveId" clId="{2E77F650-4BE3-46EB-8AC9-35934FF6DFC2}" dt="2019-04-04T15:22:49.368" v="17155" actId="108"/>
          <ac:picMkLst>
            <pc:docMk/>
            <pc:sldMk cId="493080864" sldId="292"/>
            <ac:picMk id="9" creationId="{995D9EB0-400A-428E-9599-DEFED1E75EE5}"/>
          </ac:picMkLst>
        </pc:picChg>
        <pc:picChg chg="del mod">
          <ac:chgData name="Simon Schrodi" userId="1ce773eebdfff08b" providerId="LiveId" clId="{2E77F650-4BE3-46EB-8AC9-35934FF6DFC2}" dt="2019-04-04T15:22:49.368" v="17156" actId="478"/>
          <ac:picMkLst>
            <pc:docMk/>
            <pc:sldMk cId="493080864" sldId="292"/>
            <ac:picMk id="36" creationId="{8AD34744-5861-46F1-AD3F-7B0943E19DCD}"/>
          </ac:picMkLst>
        </pc:picChg>
      </pc:sldChg>
      <pc:sldChg chg="delSp modSp add ord modNotesTx">
        <pc:chgData name="Simon Schrodi" userId="1ce773eebdfff08b" providerId="LiveId" clId="{2E77F650-4BE3-46EB-8AC9-35934FF6DFC2}" dt="2019-04-05T04:26:22.126" v="18744" actId="20577"/>
        <pc:sldMkLst>
          <pc:docMk/>
          <pc:sldMk cId="3133307557" sldId="293"/>
        </pc:sldMkLst>
        <pc:spChg chg="mod">
          <ac:chgData name="Simon Schrodi" userId="1ce773eebdfff08b" providerId="LiveId" clId="{2E77F650-4BE3-46EB-8AC9-35934FF6DFC2}" dt="2019-03-12T07:37:02.952" v="5647" actId="20577"/>
          <ac:spMkLst>
            <pc:docMk/>
            <pc:sldMk cId="3133307557" sldId="293"/>
            <ac:spMk id="2" creationId="{EB5C1538-54F2-45B7-891D-A83DC1832450}"/>
          </ac:spMkLst>
        </pc:spChg>
        <pc:spChg chg="mod">
          <ac:chgData name="Simon Schrodi" userId="1ce773eebdfff08b" providerId="LiveId" clId="{2E77F650-4BE3-46EB-8AC9-35934FF6DFC2}" dt="2019-03-26T17:03:36.118" v="7560" actId="20577"/>
          <ac:spMkLst>
            <pc:docMk/>
            <pc:sldMk cId="3133307557" sldId="293"/>
            <ac:spMk id="5" creationId="{A80C5E55-A47C-4F27-8C54-9A3CA551E918}"/>
          </ac:spMkLst>
        </pc:spChg>
        <pc:picChg chg="del mod ord">
          <ac:chgData name="Simon Schrodi" userId="1ce773eebdfff08b" providerId="LiveId" clId="{2E77F650-4BE3-46EB-8AC9-35934FF6DFC2}" dt="2019-03-27T14:05:37.104" v="7601" actId="478"/>
          <ac:picMkLst>
            <pc:docMk/>
            <pc:sldMk cId="3133307557" sldId="293"/>
            <ac:picMk id="7" creationId="{486CC28D-3C2E-4B96-822D-720FC5975FE1}"/>
          </ac:picMkLst>
        </pc:picChg>
        <pc:picChg chg="mod ord">
          <ac:chgData name="Simon Schrodi" userId="1ce773eebdfff08b" providerId="LiveId" clId="{2E77F650-4BE3-46EB-8AC9-35934FF6DFC2}" dt="2019-04-05T04:22:33.205" v="18400" actId="108"/>
          <ac:picMkLst>
            <pc:docMk/>
            <pc:sldMk cId="3133307557" sldId="293"/>
            <ac:picMk id="7" creationId="{5622056A-CDF1-43E3-8852-1C2D9FB3028A}"/>
          </ac:picMkLst>
        </pc:picChg>
        <pc:picChg chg="del mod ord">
          <ac:chgData name="Simon Schrodi" userId="1ce773eebdfff08b" providerId="LiveId" clId="{2E77F650-4BE3-46EB-8AC9-35934FF6DFC2}" dt="2019-03-12T07:44:44.558" v="5671" actId="478"/>
          <ac:picMkLst>
            <pc:docMk/>
            <pc:sldMk cId="3133307557" sldId="293"/>
            <ac:picMk id="7" creationId="{F2CE638C-2D2C-4718-B6A7-DFBCF1925686}"/>
          </ac:picMkLst>
        </pc:picChg>
        <pc:picChg chg="del mod ord">
          <ac:chgData name="Simon Schrodi" userId="1ce773eebdfff08b" providerId="LiveId" clId="{2E77F650-4BE3-46EB-8AC9-35934FF6DFC2}" dt="2019-03-27T14:05:52.880" v="7613" actId="478"/>
          <ac:picMkLst>
            <pc:docMk/>
            <pc:sldMk cId="3133307557" sldId="293"/>
            <ac:picMk id="8" creationId="{2E7365C2-6371-4287-95DE-941BAE78F08D}"/>
          </ac:picMkLst>
        </pc:picChg>
        <pc:picChg chg="del mod ord">
          <ac:chgData name="Simon Schrodi" userId="1ce773eebdfff08b" providerId="LiveId" clId="{2E77F650-4BE3-46EB-8AC9-35934FF6DFC2}" dt="2019-03-12T07:45:04.168" v="5683" actId="478"/>
          <ac:picMkLst>
            <pc:docMk/>
            <pc:sldMk cId="3133307557" sldId="293"/>
            <ac:picMk id="9" creationId="{A3F4F476-F7C4-4AFD-A3F7-2D08992E26B8}"/>
          </ac:picMkLst>
        </pc:picChg>
        <pc:picChg chg="del mod ord">
          <ac:chgData name="Simon Schrodi" userId="1ce773eebdfff08b" providerId="LiveId" clId="{2E77F650-4BE3-46EB-8AC9-35934FF6DFC2}" dt="2019-04-05T04:22:33.205" v="18401" actId="478"/>
          <ac:picMkLst>
            <pc:docMk/>
            <pc:sldMk cId="3133307557" sldId="293"/>
            <ac:picMk id="10" creationId="{50EBC686-90E5-42E8-BA25-7FD87C8BCFA9}"/>
          </ac:picMkLst>
        </pc:picChg>
        <pc:picChg chg="del mod">
          <ac:chgData name="Simon Schrodi" userId="1ce773eebdfff08b" providerId="LiveId" clId="{2E77F650-4BE3-46EB-8AC9-35934FF6DFC2}" dt="2019-03-12T07:38:41.354" v="5659" actId="478"/>
          <ac:picMkLst>
            <pc:docMk/>
            <pc:sldMk cId="3133307557" sldId="293"/>
            <ac:picMk id="11" creationId="{90470012-053D-47B3-AECB-B7ED7DB45026}"/>
          </ac:picMkLst>
        </pc:picChg>
        <pc:picChg chg="del mod ord">
          <ac:chgData name="Simon Schrodi" userId="1ce773eebdfff08b" providerId="LiveId" clId="{2E77F650-4BE3-46EB-8AC9-35934FF6DFC2}" dt="2019-03-12T07:45:51.933" v="5695" actId="478"/>
          <ac:picMkLst>
            <pc:docMk/>
            <pc:sldMk cId="3133307557" sldId="293"/>
            <ac:picMk id="12" creationId="{A98E0794-07D7-4CFE-8F46-BE9A958AB588}"/>
          </ac:picMkLst>
        </pc:picChg>
        <pc:picChg chg="del mod ord">
          <ac:chgData name="Simon Schrodi" userId="1ce773eebdfff08b" providerId="LiveId" clId="{2E77F650-4BE3-46EB-8AC9-35934FF6DFC2}" dt="2019-03-12T08:05:59.044" v="5867" actId="478"/>
          <ac:picMkLst>
            <pc:docMk/>
            <pc:sldMk cId="3133307557" sldId="293"/>
            <ac:picMk id="14" creationId="{DE223B09-72A5-4D82-AAB6-7D2937009D25}"/>
          </ac:picMkLst>
        </pc:picChg>
        <pc:picChg chg="del mod ord">
          <ac:chgData name="Simon Schrodi" userId="1ce773eebdfff08b" providerId="LiveId" clId="{2E77F650-4BE3-46EB-8AC9-35934FF6DFC2}" dt="2019-03-12T08:06:48.379" v="5880" actId="478"/>
          <ac:picMkLst>
            <pc:docMk/>
            <pc:sldMk cId="3133307557" sldId="293"/>
            <ac:picMk id="16" creationId="{BB7AB483-B39B-4FD7-8258-2ACA7028C8F6}"/>
          </ac:picMkLst>
        </pc:picChg>
        <pc:picChg chg="del mod ord">
          <ac:chgData name="Simon Schrodi" userId="1ce773eebdfff08b" providerId="LiveId" clId="{2E77F650-4BE3-46EB-8AC9-35934FF6DFC2}" dt="2019-03-12T08:07:04.627" v="5892" actId="478"/>
          <ac:picMkLst>
            <pc:docMk/>
            <pc:sldMk cId="3133307557" sldId="293"/>
            <ac:picMk id="18" creationId="{7219D86B-2726-48C8-BC73-B1580F9607DC}"/>
          </ac:picMkLst>
        </pc:picChg>
        <pc:picChg chg="del mod ord">
          <ac:chgData name="Simon Schrodi" userId="1ce773eebdfff08b" providerId="LiveId" clId="{2E77F650-4BE3-46EB-8AC9-35934FF6DFC2}" dt="2019-03-12T08:07:18.352" v="5904" actId="478"/>
          <ac:picMkLst>
            <pc:docMk/>
            <pc:sldMk cId="3133307557" sldId="293"/>
            <ac:picMk id="20" creationId="{DCE44C01-8AB0-4383-984D-DFD66F8C283A}"/>
          </ac:picMkLst>
        </pc:picChg>
        <pc:picChg chg="del mod ord">
          <ac:chgData name="Simon Schrodi" userId="1ce773eebdfff08b" providerId="LiveId" clId="{2E77F650-4BE3-46EB-8AC9-35934FF6DFC2}" dt="2019-03-26T13:15:41.088" v="7042" actId="478"/>
          <ac:picMkLst>
            <pc:docMk/>
            <pc:sldMk cId="3133307557" sldId="293"/>
            <ac:picMk id="22" creationId="{B4A7929A-26B9-489D-B00A-89F3D517A7AC}"/>
          </ac:picMkLst>
        </pc:picChg>
      </pc:sldChg>
      <pc:sldChg chg="addSp delSp modSp add ord">
        <pc:chgData name="Simon Schrodi" userId="1ce773eebdfff08b" providerId="LiveId" clId="{2E77F650-4BE3-46EB-8AC9-35934FF6DFC2}" dt="2019-03-26T17:05:25.297" v="7585" actId="20577"/>
        <pc:sldMkLst>
          <pc:docMk/>
          <pc:sldMk cId="2248749313" sldId="294"/>
        </pc:sldMkLst>
        <pc:spChg chg="mod">
          <ac:chgData name="Simon Schrodi" userId="1ce773eebdfff08b" providerId="LiveId" clId="{2E77F650-4BE3-46EB-8AC9-35934FF6DFC2}" dt="2019-03-12T08:08:10.254" v="5924" actId="20577"/>
          <ac:spMkLst>
            <pc:docMk/>
            <pc:sldMk cId="2248749313" sldId="294"/>
            <ac:spMk id="2" creationId="{13BE306F-1BD3-40CE-A11F-860E408AD3CD}"/>
          </ac:spMkLst>
        </pc:spChg>
        <pc:spChg chg="mod">
          <ac:chgData name="Simon Schrodi" userId="1ce773eebdfff08b" providerId="LiveId" clId="{2E77F650-4BE3-46EB-8AC9-35934FF6DFC2}" dt="2019-03-26T17:05:25.297" v="7585" actId="20577"/>
          <ac:spMkLst>
            <pc:docMk/>
            <pc:sldMk cId="2248749313" sldId="294"/>
            <ac:spMk id="5" creationId="{96107D42-0D82-4D95-B01A-4843A7217915}"/>
          </ac:spMkLst>
        </pc:spChg>
        <pc:picChg chg="del mod ord">
          <ac:chgData name="Simon Schrodi" userId="1ce773eebdfff08b" providerId="LiveId" clId="{2E77F650-4BE3-46EB-8AC9-35934FF6DFC2}" dt="2019-03-12T07:51:04.993" v="5734" actId="478"/>
          <ac:picMkLst>
            <pc:docMk/>
            <pc:sldMk cId="2248749313" sldId="294"/>
            <ac:picMk id="7" creationId="{5598A8CF-AD19-4BBE-A23F-E57157616B99}"/>
          </ac:picMkLst>
        </pc:picChg>
        <pc:picChg chg="del mod ord">
          <ac:chgData name="Simon Schrodi" userId="1ce773eebdfff08b" providerId="LiveId" clId="{2E77F650-4BE3-46EB-8AC9-35934FF6DFC2}" dt="2019-03-12T07:53:25.945" v="5747" actId="478"/>
          <ac:picMkLst>
            <pc:docMk/>
            <pc:sldMk cId="2248749313" sldId="294"/>
            <ac:picMk id="9" creationId="{171EE402-D3C3-4BB9-9159-9ABC7E103986}"/>
          </ac:picMkLst>
        </pc:picChg>
        <pc:picChg chg="del mod ord">
          <ac:chgData name="Simon Schrodi" userId="1ce773eebdfff08b" providerId="LiveId" clId="{2E77F650-4BE3-46EB-8AC9-35934FF6DFC2}" dt="2019-03-12T07:54:29.776" v="5761" actId="478"/>
          <ac:picMkLst>
            <pc:docMk/>
            <pc:sldMk cId="2248749313" sldId="294"/>
            <ac:picMk id="11" creationId="{04EC2A4D-4AAF-4AFF-AD50-9BD80714EE08}"/>
          </ac:picMkLst>
        </pc:picChg>
        <pc:picChg chg="del mod ord">
          <ac:chgData name="Simon Schrodi" userId="1ce773eebdfff08b" providerId="LiveId" clId="{2E77F650-4BE3-46EB-8AC9-35934FF6DFC2}" dt="2019-03-12T07:55:21.077" v="5774" actId="478"/>
          <ac:picMkLst>
            <pc:docMk/>
            <pc:sldMk cId="2248749313" sldId="294"/>
            <ac:picMk id="13" creationId="{FE731D0A-229E-4260-87EF-964505E6ED22}"/>
          </ac:picMkLst>
        </pc:picChg>
        <pc:picChg chg="del mod ord">
          <ac:chgData name="Simon Schrodi" userId="1ce773eebdfff08b" providerId="LiveId" clId="{2E77F650-4BE3-46EB-8AC9-35934FF6DFC2}" dt="2019-03-12T07:55:56.962" v="5787" actId="478"/>
          <ac:picMkLst>
            <pc:docMk/>
            <pc:sldMk cId="2248749313" sldId="294"/>
            <ac:picMk id="15" creationId="{25D1E85A-C5C5-44DE-8170-84944351E66E}"/>
          </ac:picMkLst>
        </pc:picChg>
        <pc:picChg chg="del mod ord">
          <ac:chgData name="Simon Schrodi" userId="1ce773eebdfff08b" providerId="LiveId" clId="{2E77F650-4BE3-46EB-8AC9-35934FF6DFC2}" dt="2019-03-12T07:56:14.961" v="5800" actId="478"/>
          <ac:picMkLst>
            <pc:docMk/>
            <pc:sldMk cId="2248749313" sldId="294"/>
            <ac:picMk id="17" creationId="{2FAD6CE6-B134-448E-9E1B-89AB42C90536}"/>
          </ac:picMkLst>
        </pc:picChg>
        <pc:picChg chg="del mod ord">
          <ac:chgData name="Simon Schrodi" userId="1ce773eebdfff08b" providerId="LiveId" clId="{2E77F650-4BE3-46EB-8AC9-35934FF6DFC2}" dt="2019-03-12T07:56:35.216" v="5813" actId="478"/>
          <ac:picMkLst>
            <pc:docMk/>
            <pc:sldMk cId="2248749313" sldId="294"/>
            <ac:picMk id="19" creationId="{E44F6D11-EC23-4A5C-B702-6EB610AA980F}"/>
          </ac:picMkLst>
        </pc:picChg>
        <pc:picChg chg="del mod ord">
          <ac:chgData name="Simon Schrodi" userId="1ce773eebdfff08b" providerId="LiveId" clId="{2E77F650-4BE3-46EB-8AC9-35934FF6DFC2}" dt="2019-03-12T07:57:01.578" v="5826" actId="478"/>
          <ac:picMkLst>
            <pc:docMk/>
            <pc:sldMk cId="2248749313" sldId="294"/>
            <ac:picMk id="21" creationId="{FD8847F9-8EDC-41B4-BF8F-223840360DB8}"/>
          </ac:picMkLst>
        </pc:picChg>
        <pc:picChg chg="del mod ord">
          <ac:chgData name="Simon Schrodi" userId="1ce773eebdfff08b" providerId="LiveId" clId="{2E77F650-4BE3-46EB-8AC9-35934FF6DFC2}" dt="2019-03-12T07:57:59.066" v="5839" actId="478"/>
          <ac:picMkLst>
            <pc:docMk/>
            <pc:sldMk cId="2248749313" sldId="294"/>
            <ac:picMk id="23" creationId="{C9EB8D8F-9018-4E2A-837C-6B2BE55D82AE}"/>
          </ac:picMkLst>
        </pc:picChg>
        <pc:picChg chg="del mod ord">
          <ac:chgData name="Simon Schrodi" userId="1ce773eebdfff08b" providerId="LiveId" clId="{2E77F650-4BE3-46EB-8AC9-35934FF6DFC2}" dt="2019-03-12T08:09:43" v="5937" actId="478"/>
          <ac:picMkLst>
            <pc:docMk/>
            <pc:sldMk cId="2248749313" sldId="294"/>
            <ac:picMk id="25" creationId="{25EFECB4-DC9C-4015-B536-01A1BEC680D0}"/>
          </ac:picMkLst>
        </pc:picChg>
        <pc:picChg chg="del mod ord">
          <ac:chgData name="Simon Schrodi" userId="1ce773eebdfff08b" providerId="LiveId" clId="{2E77F650-4BE3-46EB-8AC9-35934FF6DFC2}" dt="2019-03-12T08:12:30.254" v="5978" actId="478"/>
          <ac:picMkLst>
            <pc:docMk/>
            <pc:sldMk cId="2248749313" sldId="294"/>
            <ac:picMk id="27" creationId="{E4DDE6A1-C8E4-424B-B182-DED1DA93C44C}"/>
          </ac:picMkLst>
        </pc:picChg>
        <pc:picChg chg="add del mod">
          <ac:chgData name="Simon Schrodi" userId="1ce773eebdfff08b" providerId="LiveId" clId="{2E77F650-4BE3-46EB-8AC9-35934FF6DFC2}" dt="2019-03-12T08:00:47.683" v="5854" actId="478"/>
          <ac:picMkLst>
            <pc:docMk/>
            <pc:sldMk cId="2248749313" sldId="294"/>
            <ac:picMk id="28" creationId="{56F482D1-51DC-461D-A094-AE5DE5468F24}"/>
          </ac:picMkLst>
        </pc:picChg>
        <pc:picChg chg="del mod ord">
          <ac:chgData name="Simon Schrodi" userId="1ce773eebdfff08b" providerId="LiveId" clId="{2E77F650-4BE3-46EB-8AC9-35934FF6DFC2}" dt="2019-03-12T08:10:30.345" v="5950" actId="478"/>
          <ac:picMkLst>
            <pc:docMk/>
            <pc:sldMk cId="2248749313" sldId="294"/>
            <ac:picMk id="30" creationId="{B7D3D1F1-AC03-48C0-A208-327C513FCE6D}"/>
          </ac:picMkLst>
        </pc:picChg>
        <pc:picChg chg="mod ord">
          <ac:chgData name="Simon Schrodi" userId="1ce773eebdfff08b" providerId="LiveId" clId="{2E77F650-4BE3-46EB-8AC9-35934FF6DFC2}" dt="2019-03-12T08:12:35.366" v="5980" actId="14100"/>
          <ac:picMkLst>
            <pc:docMk/>
            <pc:sldMk cId="2248749313" sldId="294"/>
            <ac:picMk id="32" creationId="{E44CE263-9C2D-4331-B990-52CBD65BC551}"/>
          </ac:picMkLst>
        </pc:picChg>
        <pc:picChg chg="del mod">
          <ac:chgData name="Simon Schrodi" userId="1ce773eebdfff08b" providerId="LiveId" clId="{2E77F650-4BE3-46EB-8AC9-35934FF6DFC2}" dt="2019-03-12T07:49:42.609" v="5721" actId="478"/>
          <ac:picMkLst>
            <pc:docMk/>
            <pc:sldMk cId="2248749313" sldId="294"/>
            <ac:picMk id="37" creationId="{1829B085-5734-488E-8379-B06484A8FA2F}"/>
          </ac:picMkLst>
        </pc:picChg>
        <pc:picChg chg="del mod">
          <ac:chgData name="Simon Schrodi" userId="1ce773eebdfff08b" providerId="LiveId" clId="{2E77F650-4BE3-46EB-8AC9-35934FF6DFC2}" dt="2019-03-12T07:57:07.334" v="5827" actId="478"/>
          <ac:picMkLst>
            <pc:docMk/>
            <pc:sldMk cId="2248749313" sldId="294"/>
            <ac:picMk id="39" creationId="{13A274B8-ACDB-4D0F-8ADE-986A0DCCB2E6}"/>
          </ac:picMkLst>
        </pc:picChg>
      </pc:sldChg>
      <pc:sldChg chg="delSp modSp add ord">
        <pc:chgData name="Simon Schrodi" userId="1ce773eebdfff08b" providerId="LiveId" clId="{2E77F650-4BE3-46EB-8AC9-35934FF6DFC2}" dt="2019-04-05T04:23:01.043" v="18413" actId="478"/>
        <pc:sldMkLst>
          <pc:docMk/>
          <pc:sldMk cId="3022762958" sldId="295"/>
        </pc:sldMkLst>
        <pc:spChg chg="mod">
          <ac:chgData name="Simon Schrodi" userId="1ce773eebdfff08b" providerId="LiveId" clId="{2E77F650-4BE3-46EB-8AC9-35934FF6DFC2}" dt="2019-03-26T17:05:21.553" v="7584" actId="20577"/>
          <ac:spMkLst>
            <pc:docMk/>
            <pc:sldMk cId="3022762958" sldId="295"/>
            <ac:spMk id="5" creationId="{96107D42-0D82-4D95-B01A-4843A7217915}"/>
          </ac:spMkLst>
        </pc:spChg>
        <pc:picChg chg="mod ord">
          <ac:chgData name="Simon Schrodi" userId="1ce773eebdfff08b" providerId="LiveId" clId="{2E77F650-4BE3-46EB-8AC9-35934FF6DFC2}" dt="2019-03-12T08:11:49.079" v="5964" actId="108"/>
          <ac:picMkLst>
            <pc:docMk/>
            <pc:sldMk cId="3022762958" sldId="295"/>
            <ac:picMk id="7" creationId="{628069D7-7A57-40F0-9A52-756C66CE7AD4}"/>
          </ac:picMkLst>
        </pc:picChg>
        <pc:picChg chg="mod ord">
          <ac:chgData name="Simon Schrodi" userId="1ce773eebdfff08b" providerId="LiveId" clId="{2E77F650-4BE3-46EB-8AC9-35934FF6DFC2}" dt="2019-04-05T04:23:01.043" v="18412" actId="108"/>
          <ac:picMkLst>
            <pc:docMk/>
            <pc:sldMk cId="3022762958" sldId="295"/>
            <ac:picMk id="8" creationId="{7B0D2CEC-FC3D-4A7C-92E1-679240B42917}"/>
          </ac:picMkLst>
        </pc:picChg>
        <pc:picChg chg="del mod">
          <ac:chgData name="Simon Schrodi" userId="1ce773eebdfff08b" providerId="LiveId" clId="{2E77F650-4BE3-46EB-8AC9-35934FF6DFC2}" dt="2019-03-12T08:15:34.748" v="5999" actId="478"/>
          <ac:picMkLst>
            <pc:docMk/>
            <pc:sldMk cId="3022762958" sldId="295"/>
            <ac:picMk id="9" creationId="{92659116-E655-4522-98AA-E43665399592}"/>
          </ac:picMkLst>
        </pc:picChg>
        <pc:picChg chg="del mod ord">
          <ac:chgData name="Simon Schrodi" userId="1ce773eebdfff08b" providerId="LiveId" clId="{2E77F650-4BE3-46EB-8AC9-35934FF6DFC2}" dt="2019-04-05T04:23:01.043" v="18413" actId="478"/>
          <ac:picMkLst>
            <pc:docMk/>
            <pc:sldMk cId="3022762958" sldId="295"/>
            <ac:picMk id="11" creationId="{1D3DCF64-F745-4F4C-AAAB-6B344CEFDE89}"/>
          </ac:picMkLst>
        </pc:picChg>
        <pc:picChg chg="del mod">
          <ac:chgData name="Simon Schrodi" userId="1ce773eebdfff08b" providerId="LiveId" clId="{2E77F650-4BE3-46EB-8AC9-35934FF6DFC2}" dt="2019-03-12T08:11:49.080" v="5965" actId="478"/>
          <ac:picMkLst>
            <pc:docMk/>
            <pc:sldMk cId="3022762958" sldId="295"/>
            <ac:picMk id="27" creationId="{E4DDE6A1-C8E4-424B-B182-DED1DA93C44C}"/>
          </ac:picMkLst>
        </pc:picChg>
        <pc:picChg chg="del">
          <ac:chgData name="Simon Schrodi" userId="1ce773eebdfff08b" providerId="LiveId" clId="{2E77F650-4BE3-46EB-8AC9-35934FF6DFC2}" dt="2019-03-12T08:10:50.759" v="5952" actId="478"/>
          <ac:picMkLst>
            <pc:docMk/>
            <pc:sldMk cId="3022762958" sldId="295"/>
            <ac:picMk id="32" creationId="{E44CE263-9C2D-4331-B990-52CBD65BC551}"/>
          </ac:picMkLst>
        </pc:picChg>
      </pc:sldChg>
      <pc:sldChg chg="addSp delSp modSp add modAnim">
        <pc:chgData name="Simon Schrodi" userId="1ce773eebdfff08b" providerId="LiveId" clId="{2E77F650-4BE3-46EB-8AC9-35934FF6DFC2}" dt="2019-04-05T04:16:37.824" v="18385" actId="207"/>
        <pc:sldMkLst>
          <pc:docMk/>
          <pc:sldMk cId="1136832535" sldId="296"/>
        </pc:sldMkLst>
        <pc:spChg chg="mod">
          <ac:chgData name="Simon Schrodi" userId="1ce773eebdfff08b" providerId="LiveId" clId="{2E77F650-4BE3-46EB-8AC9-35934FF6DFC2}" dt="2019-03-25T12:24:31.047" v="6137" actId="20577"/>
          <ac:spMkLst>
            <pc:docMk/>
            <pc:sldMk cId="1136832535" sldId="296"/>
            <ac:spMk id="2" creationId="{67B4DF79-6116-4EF4-97E3-0A8884778971}"/>
          </ac:spMkLst>
        </pc:spChg>
        <pc:spChg chg="mod">
          <ac:chgData name="Simon Schrodi" userId="1ce773eebdfff08b" providerId="LiveId" clId="{2E77F650-4BE3-46EB-8AC9-35934FF6DFC2}" dt="2019-04-05T04:16:21.040" v="18380" actId="207"/>
          <ac:spMkLst>
            <pc:docMk/>
            <pc:sldMk cId="1136832535" sldId="296"/>
            <ac:spMk id="3" creationId="{9992BF38-B8A2-44DD-9BFB-A2D1705E0718}"/>
          </ac:spMkLst>
        </pc:spChg>
        <pc:spChg chg="mod">
          <ac:chgData name="Simon Schrodi" userId="1ce773eebdfff08b" providerId="LiveId" clId="{2E77F650-4BE3-46EB-8AC9-35934FF6DFC2}" dt="2019-03-26T17:04:09.724" v="7568" actId="20577"/>
          <ac:spMkLst>
            <pc:docMk/>
            <pc:sldMk cId="1136832535" sldId="296"/>
            <ac:spMk id="5" creationId="{020F0F7A-ABFD-45C5-A1DE-5CD11E7358BF}"/>
          </ac:spMkLst>
        </pc:spChg>
        <pc:spChg chg="add">
          <ac:chgData name="Simon Schrodi" userId="1ce773eebdfff08b" providerId="LiveId" clId="{2E77F650-4BE3-46EB-8AC9-35934FF6DFC2}" dt="2019-03-27T14:47:07.937" v="8493"/>
          <ac:spMkLst>
            <pc:docMk/>
            <pc:sldMk cId="1136832535" sldId="296"/>
            <ac:spMk id="9" creationId="{CA73DE53-6495-424B-BB65-E6409A0627F4}"/>
          </ac:spMkLst>
        </pc:spChg>
        <pc:spChg chg="add mod">
          <ac:chgData name="Simon Schrodi" userId="1ce773eebdfff08b" providerId="LiveId" clId="{2E77F650-4BE3-46EB-8AC9-35934FF6DFC2}" dt="2019-04-05T04:16:26.962" v="18381" actId="207"/>
          <ac:spMkLst>
            <pc:docMk/>
            <pc:sldMk cId="1136832535" sldId="296"/>
            <ac:spMk id="11" creationId="{9EEEA09F-7E46-400A-9495-953B833B1131}"/>
          </ac:spMkLst>
        </pc:spChg>
        <pc:spChg chg="add mod">
          <ac:chgData name="Simon Schrodi" userId="1ce773eebdfff08b" providerId="LiveId" clId="{2E77F650-4BE3-46EB-8AC9-35934FF6DFC2}" dt="2019-04-05T04:16:34.083" v="18384" actId="207"/>
          <ac:spMkLst>
            <pc:docMk/>
            <pc:sldMk cId="1136832535" sldId="296"/>
            <ac:spMk id="12" creationId="{7CF1F69B-00B6-4940-9245-19BC5F4FBCC7}"/>
          </ac:spMkLst>
        </pc:spChg>
        <pc:spChg chg="add mod">
          <ac:chgData name="Simon Schrodi" userId="1ce773eebdfff08b" providerId="LiveId" clId="{2E77F650-4BE3-46EB-8AC9-35934FF6DFC2}" dt="2019-04-05T04:16:37.824" v="18385" actId="207"/>
          <ac:spMkLst>
            <pc:docMk/>
            <pc:sldMk cId="1136832535" sldId="296"/>
            <ac:spMk id="13" creationId="{CA2728E7-CCFF-40C0-A287-BEE9D5494563}"/>
          </ac:spMkLst>
        </pc:spChg>
        <pc:picChg chg="del mod">
          <ac:chgData name="Simon Schrodi" userId="1ce773eebdfff08b" providerId="LiveId" clId="{2E77F650-4BE3-46EB-8AC9-35934FF6DFC2}" dt="2019-03-25T12:43:38.157" v="6361" actId="478"/>
          <ac:picMkLst>
            <pc:docMk/>
            <pc:sldMk cId="1136832535" sldId="296"/>
            <ac:picMk id="7" creationId="{0CF3E3BB-E780-4282-9EBE-4816240CC5F7}"/>
          </ac:picMkLst>
        </pc:picChg>
        <pc:picChg chg="add del mod">
          <ac:chgData name="Simon Schrodi" userId="1ce773eebdfff08b" providerId="LiveId" clId="{2E77F650-4BE3-46EB-8AC9-35934FF6DFC2}" dt="2019-04-04T15:23:16.980" v="17195" actId="478"/>
          <ac:picMkLst>
            <pc:docMk/>
            <pc:sldMk cId="1136832535" sldId="296"/>
            <ac:picMk id="8" creationId="{4992DC71-162C-498C-89C7-5C6FF681E85F}"/>
          </ac:picMkLst>
        </pc:picChg>
        <pc:picChg chg="mod ord">
          <ac:chgData name="Simon Schrodi" userId="1ce773eebdfff08b" providerId="LiveId" clId="{2E77F650-4BE3-46EB-8AC9-35934FF6DFC2}" dt="2019-04-04T15:23:16.980" v="17194" actId="108"/>
          <ac:picMkLst>
            <pc:docMk/>
            <pc:sldMk cId="1136832535" sldId="296"/>
            <ac:picMk id="10" creationId="{C52CDAB2-2C68-4E9E-B408-DDADF7EAC195}"/>
          </ac:picMkLst>
        </pc:picChg>
      </pc:sldChg>
      <pc:sldChg chg="addSp delSp modSp add modAnim modNotesTx">
        <pc:chgData name="Simon Schrodi" userId="1ce773eebdfff08b" providerId="LiveId" clId="{2E77F650-4BE3-46EB-8AC9-35934FF6DFC2}" dt="2019-04-05T04:16:48.609" v="18386" actId="207"/>
        <pc:sldMkLst>
          <pc:docMk/>
          <pc:sldMk cId="3382955536" sldId="298"/>
        </pc:sldMkLst>
        <pc:spChg chg="mod">
          <ac:chgData name="Simon Schrodi" userId="1ce773eebdfff08b" providerId="LiveId" clId="{2E77F650-4BE3-46EB-8AC9-35934FF6DFC2}" dt="2019-03-25T12:26:39.583" v="6151" actId="20577"/>
          <ac:spMkLst>
            <pc:docMk/>
            <pc:sldMk cId="3382955536" sldId="298"/>
            <ac:spMk id="2" creationId="{67B4DF79-6116-4EF4-97E3-0A8884778971}"/>
          </ac:spMkLst>
        </pc:spChg>
        <pc:spChg chg="mod">
          <ac:chgData name="Simon Schrodi" userId="1ce773eebdfff08b" providerId="LiveId" clId="{2E77F650-4BE3-46EB-8AC9-35934FF6DFC2}" dt="2019-04-05T04:16:48.609" v="18386" actId="207"/>
          <ac:spMkLst>
            <pc:docMk/>
            <pc:sldMk cId="3382955536" sldId="298"/>
            <ac:spMk id="3" creationId="{9992BF38-B8A2-44DD-9BFB-A2D1705E0718}"/>
          </ac:spMkLst>
        </pc:spChg>
        <pc:spChg chg="mod">
          <ac:chgData name="Simon Schrodi" userId="1ce773eebdfff08b" providerId="LiveId" clId="{2E77F650-4BE3-46EB-8AC9-35934FF6DFC2}" dt="2019-03-26T17:04:13.441" v="7569" actId="20577"/>
          <ac:spMkLst>
            <pc:docMk/>
            <pc:sldMk cId="3382955536" sldId="298"/>
            <ac:spMk id="5" creationId="{020F0F7A-ABFD-45C5-A1DE-5CD11E7358BF}"/>
          </ac:spMkLst>
        </pc:spChg>
        <pc:spChg chg="add">
          <ac:chgData name="Simon Schrodi" userId="1ce773eebdfff08b" providerId="LiveId" clId="{2E77F650-4BE3-46EB-8AC9-35934FF6DFC2}" dt="2019-03-27T14:47:10.192" v="8494"/>
          <ac:spMkLst>
            <pc:docMk/>
            <pc:sldMk cId="3382955536" sldId="298"/>
            <ac:spMk id="9" creationId="{F7A3B735-A3B0-4BDA-AB89-91327A25ADF8}"/>
          </ac:spMkLst>
        </pc:spChg>
        <pc:spChg chg="add mod">
          <ac:chgData name="Simon Schrodi" userId="1ce773eebdfff08b" providerId="LiveId" clId="{2E77F650-4BE3-46EB-8AC9-35934FF6DFC2}" dt="2019-04-04T16:29:50.770" v="17604" actId="1076"/>
          <ac:spMkLst>
            <pc:docMk/>
            <pc:sldMk cId="3382955536" sldId="298"/>
            <ac:spMk id="11" creationId="{3A61567E-7A91-49AC-B0A0-D63027B55310}"/>
          </ac:spMkLst>
        </pc:spChg>
        <pc:spChg chg="add mod">
          <ac:chgData name="Simon Schrodi" userId="1ce773eebdfff08b" providerId="LiveId" clId="{2E77F650-4BE3-46EB-8AC9-35934FF6DFC2}" dt="2019-04-04T16:30:04.808" v="17605" actId="1076"/>
          <ac:spMkLst>
            <pc:docMk/>
            <pc:sldMk cId="3382955536" sldId="298"/>
            <ac:spMk id="12" creationId="{9BA27639-D0FA-4DB5-97FA-9676292F5298}"/>
          </ac:spMkLst>
        </pc:spChg>
        <pc:spChg chg="add mod">
          <ac:chgData name="Simon Schrodi" userId="1ce773eebdfff08b" providerId="LiveId" clId="{2E77F650-4BE3-46EB-8AC9-35934FF6DFC2}" dt="2019-04-04T16:30:32.889" v="17608" actId="1076"/>
          <ac:spMkLst>
            <pc:docMk/>
            <pc:sldMk cId="3382955536" sldId="298"/>
            <ac:spMk id="13" creationId="{80D71ED3-1588-49AC-BB55-F73301727511}"/>
          </ac:spMkLst>
        </pc:spChg>
        <pc:picChg chg="del">
          <ac:chgData name="Simon Schrodi" userId="1ce773eebdfff08b" providerId="LiveId" clId="{2E77F650-4BE3-46EB-8AC9-35934FF6DFC2}" dt="2019-03-25T12:43:46.725" v="6363" actId="478"/>
          <ac:picMkLst>
            <pc:docMk/>
            <pc:sldMk cId="3382955536" sldId="298"/>
            <ac:picMk id="7" creationId="{0CF3E3BB-E780-4282-9EBE-4816240CC5F7}"/>
          </ac:picMkLst>
        </pc:picChg>
        <pc:picChg chg="add del mod">
          <ac:chgData name="Simon Schrodi" userId="1ce773eebdfff08b" providerId="LiveId" clId="{2E77F650-4BE3-46EB-8AC9-35934FF6DFC2}" dt="2019-04-04T15:23:24.617" v="17208" actId="478"/>
          <ac:picMkLst>
            <pc:docMk/>
            <pc:sldMk cId="3382955536" sldId="298"/>
            <ac:picMk id="8" creationId="{E4B1E4BB-5E9C-499B-8A38-FBF4AB11BD21}"/>
          </ac:picMkLst>
        </pc:picChg>
        <pc:picChg chg="mod ord">
          <ac:chgData name="Simon Schrodi" userId="1ce773eebdfff08b" providerId="LiveId" clId="{2E77F650-4BE3-46EB-8AC9-35934FF6DFC2}" dt="2019-04-04T15:23:24.617" v="17207" actId="108"/>
          <ac:picMkLst>
            <pc:docMk/>
            <pc:sldMk cId="3382955536" sldId="298"/>
            <ac:picMk id="10" creationId="{D7463C7B-DCA5-4BE9-BF75-F1FF78ED953F}"/>
          </ac:picMkLst>
        </pc:picChg>
      </pc:sldChg>
      <pc:sldChg chg="addSp delSp modSp add modAnim modNotesTx">
        <pc:chgData name="Simon Schrodi" userId="1ce773eebdfff08b" providerId="LiveId" clId="{2E77F650-4BE3-46EB-8AC9-35934FF6DFC2}" dt="2019-04-05T04:19:03.255" v="18389" actId="20577"/>
        <pc:sldMkLst>
          <pc:docMk/>
          <pc:sldMk cId="3697790478" sldId="300"/>
        </pc:sldMkLst>
        <pc:spChg chg="mod">
          <ac:chgData name="Simon Schrodi" userId="1ce773eebdfff08b" providerId="LiveId" clId="{2E77F650-4BE3-46EB-8AC9-35934FF6DFC2}" dt="2019-03-25T12:54:11.874" v="6462" actId="20577"/>
          <ac:spMkLst>
            <pc:docMk/>
            <pc:sldMk cId="3697790478" sldId="300"/>
            <ac:spMk id="2" creationId="{67B4DF79-6116-4EF4-97E3-0A8884778971}"/>
          </ac:spMkLst>
        </pc:spChg>
        <pc:spChg chg="mod">
          <ac:chgData name="Simon Schrodi" userId="1ce773eebdfff08b" providerId="LiveId" clId="{2E77F650-4BE3-46EB-8AC9-35934FF6DFC2}" dt="2019-04-05T04:17:26.216" v="18388" actId="207"/>
          <ac:spMkLst>
            <pc:docMk/>
            <pc:sldMk cId="3697790478" sldId="300"/>
            <ac:spMk id="3" creationId="{9992BF38-B8A2-44DD-9BFB-A2D1705E0718}"/>
          </ac:spMkLst>
        </pc:spChg>
        <pc:spChg chg="mod">
          <ac:chgData name="Simon Schrodi" userId="1ce773eebdfff08b" providerId="LiveId" clId="{2E77F650-4BE3-46EB-8AC9-35934FF6DFC2}" dt="2019-03-26T17:04:20.447" v="7571" actId="20577"/>
          <ac:spMkLst>
            <pc:docMk/>
            <pc:sldMk cId="3697790478" sldId="300"/>
            <ac:spMk id="5" creationId="{020F0F7A-ABFD-45C5-A1DE-5CD11E7358BF}"/>
          </ac:spMkLst>
        </pc:spChg>
        <pc:spChg chg="add del mod">
          <ac:chgData name="Simon Schrodi" userId="1ce773eebdfff08b" providerId="LiveId" clId="{2E77F650-4BE3-46EB-8AC9-35934FF6DFC2}" dt="2019-03-27T14:47:29.862" v="8498" actId="478"/>
          <ac:spMkLst>
            <pc:docMk/>
            <pc:sldMk cId="3697790478" sldId="300"/>
            <ac:spMk id="8" creationId="{A45AD496-A975-43B9-93FC-0DCDE3CFFC5B}"/>
          </ac:spMkLst>
        </pc:spChg>
        <pc:spChg chg="add mod">
          <ac:chgData name="Simon Schrodi" userId="1ce773eebdfff08b" providerId="LiveId" clId="{2E77F650-4BE3-46EB-8AC9-35934FF6DFC2}" dt="2019-04-04T16:43:32.536" v="17790" actId="1076"/>
          <ac:spMkLst>
            <pc:docMk/>
            <pc:sldMk cId="3697790478" sldId="300"/>
            <ac:spMk id="10" creationId="{C4269E1E-8A19-4BCC-ACE8-BFA27D68C457}"/>
          </ac:spMkLst>
        </pc:spChg>
        <pc:spChg chg="add mod">
          <ac:chgData name="Simon Schrodi" userId="1ce773eebdfff08b" providerId="LiveId" clId="{2E77F650-4BE3-46EB-8AC9-35934FF6DFC2}" dt="2019-04-04T16:38:22.205" v="17716" actId="1076"/>
          <ac:spMkLst>
            <pc:docMk/>
            <pc:sldMk cId="3697790478" sldId="300"/>
            <ac:spMk id="11" creationId="{47A6EA13-F828-4F52-BC19-9779D8F5F54F}"/>
          </ac:spMkLst>
        </pc:spChg>
        <pc:spChg chg="add mod">
          <ac:chgData name="Simon Schrodi" userId="1ce773eebdfff08b" providerId="LiveId" clId="{2E77F650-4BE3-46EB-8AC9-35934FF6DFC2}" dt="2019-04-04T16:38:27.383" v="17717" actId="1076"/>
          <ac:spMkLst>
            <pc:docMk/>
            <pc:sldMk cId="3697790478" sldId="300"/>
            <ac:spMk id="12" creationId="{AA1EB865-8EBD-4B9B-81CE-00FAA62D7F91}"/>
          </ac:spMkLst>
        </pc:spChg>
        <pc:spChg chg="add mod">
          <ac:chgData name="Simon Schrodi" userId="1ce773eebdfff08b" providerId="LiveId" clId="{2E77F650-4BE3-46EB-8AC9-35934FF6DFC2}" dt="2019-04-04T16:40:19.313" v="17751" actId="1076"/>
          <ac:spMkLst>
            <pc:docMk/>
            <pc:sldMk cId="3697790478" sldId="300"/>
            <ac:spMk id="13" creationId="{E0772202-9EE3-4467-8992-4C709E2ACED6}"/>
          </ac:spMkLst>
        </pc:spChg>
        <pc:spChg chg="add mod">
          <ac:chgData name="Simon Schrodi" userId="1ce773eebdfff08b" providerId="LiveId" clId="{2E77F650-4BE3-46EB-8AC9-35934FF6DFC2}" dt="2019-04-04T16:40:25.656" v="17752" actId="1076"/>
          <ac:spMkLst>
            <pc:docMk/>
            <pc:sldMk cId="3697790478" sldId="300"/>
            <ac:spMk id="14" creationId="{3D154D50-0EB4-4E4A-8FDD-EF4AE4AF1E8B}"/>
          </ac:spMkLst>
        </pc:spChg>
        <pc:spChg chg="add mod">
          <ac:chgData name="Simon Schrodi" userId="1ce773eebdfff08b" providerId="LiveId" clId="{2E77F650-4BE3-46EB-8AC9-35934FF6DFC2}" dt="2019-04-04T16:41:04.161" v="17769" actId="1076"/>
          <ac:spMkLst>
            <pc:docMk/>
            <pc:sldMk cId="3697790478" sldId="300"/>
            <ac:spMk id="15" creationId="{BAC1FF62-BDAD-4091-B680-ACD1C23DAE93}"/>
          </ac:spMkLst>
        </pc:spChg>
        <pc:spChg chg="add mod">
          <ac:chgData name="Simon Schrodi" userId="1ce773eebdfff08b" providerId="LiveId" clId="{2E77F650-4BE3-46EB-8AC9-35934FF6DFC2}" dt="2019-04-04T16:40:57.052" v="17767" actId="1076"/>
          <ac:spMkLst>
            <pc:docMk/>
            <pc:sldMk cId="3697790478" sldId="300"/>
            <ac:spMk id="16" creationId="{88F3A82B-ABCE-4D2A-8900-62F8883DDF3E}"/>
          </ac:spMkLst>
        </pc:spChg>
        <pc:spChg chg="add mod">
          <ac:chgData name="Simon Schrodi" userId="1ce773eebdfff08b" providerId="LiveId" clId="{2E77F650-4BE3-46EB-8AC9-35934FF6DFC2}" dt="2019-04-04T16:40:30.715" v="17753" actId="1076"/>
          <ac:spMkLst>
            <pc:docMk/>
            <pc:sldMk cId="3697790478" sldId="300"/>
            <ac:spMk id="17" creationId="{9471AC61-251F-43B4-A7A5-57975E1EEB83}"/>
          </ac:spMkLst>
        </pc:spChg>
        <pc:spChg chg="add mod">
          <ac:chgData name="Simon Schrodi" userId="1ce773eebdfff08b" providerId="LiveId" clId="{2E77F650-4BE3-46EB-8AC9-35934FF6DFC2}" dt="2019-04-04T16:40:52.738" v="17766" actId="1076"/>
          <ac:spMkLst>
            <pc:docMk/>
            <pc:sldMk cId="3697790478" sldId="300"/>
            <ac:spMk id="18" creationId="{6D0C9923-DFA8-4E98-B849-99DC9F1FAA8B}"/>
          </ac:spMkLst>
        </pc:spChg>
        <pc:picChg chg="mod ord">
          <ac:chgData name="Simon Schrodi" userId="1ce773eebdfff08b" providerId="LiveId" clId="{2E77F650-4BE3-46EB-8AC9-35934FF6DFC2}" dt="2019-04-04T15:23:44.690" v="17234" actId="108"/>
          <ac:picMkLst>
            <pc:docMk/>
            <pc:sldMk cId="3697790478" sldId="300"/>
            <ac:picMk id="8" creationId="{2EE1B151-DE6A-4D09-988B-213C100DA187}"/>
          </ac:picMkLst>
        </pc:picChg>
        <pc:picChg chg="del mod">
          <ac:chgData name="Simon Schrodi" userId="1ce773eebdfff08b" providerId="LiveId" clId="{2E77F650-4BE3-46EB-8AC9-35934FF6DFC2}" dt="2019-04-04T15:23:44.690" v="17235" actId="478"/>
          <ac:picMkLst>
            <pc:docMk/>
            <pc:sldMk cId="3697790478" sldId="300"/>
            <ac:picMk id="9" creationId="{E3AEE9B9-E353-4D01-9361-B0DC44F38C42}"/>
          </ac:picMkLst>
        </pc:picChg>
      </pc:sldChg>
      <pc:sldChg chg="addSp modSp add modAnim modNotesTx">
        <pc:chgData name="Simon Schrodi" userId="1ce773eebdfff08b" providerId="LiveId" clId="{2E77F650-4BE3-46EB-8AC9-35934FF6DFC2}" dt="2019-04-04T17:01:00.320" v="17972"/>
        <pc:sldMkLst>
          <pc:docMk/>
          <pc:sldMk cId="2895798446" sldId="301"/>
        </pc:sldMkLst>
        <pc:spChg chg="mod">
          <ac:chgData name="Simon Schrodi" userId="1ce773eebdfff08b" providerId="LiveId" clId="{2E77F650-4BE3-46EB-8AC9-35934FF6DFC2}" dt="2019-03-25T13:00:10.974" v="6511" actId="20577"/>
          <ac:spMkLst>
            <pc:docMk/>
            <pc:sldMk cId="2895798446" sldId="301"/>
            <ac:spMk id="2" creationId="{67B4DF79-6116-4EF4-97E3-0A8884778971}"/>
          </ac:spMkLst>
        </pc:spChg>
        <pc:spChg chg="mod">
          <ac:chgData name="Simon Schrodi" userId="1ce773eebdfff08b" providerId="LiveId" clId="{2E77F650-4BE3-46EB-8AC9-35934FF6DFC2}" dt="2019-04-04T16:53:27.886" v="17951" actId="20577"/>
          <ac:spMkLst>
            <pc:docMk/>
            <pc:sldMk cId="2895798446" sldId="301"/>
            <ac:spMk id="3" creationId="{9992BF38-B8A2-44DD-9BFB-A2D1705E0718}"/>
          </ac:spMkLst>
        </pc:spChg>
        <pc:spChg chg="mod">
          <ac:chgData name="Simon Schrodi" userId="1ce773eebdfff08b" providerId="LiveId" clId="{2E77F650-4BE3-46EB-8AC9-35934FF6DFC2}" dt="2019-03-26T17:04:27.752" v="7573" actId="20577"/>
          <ac:spMkLst>
            <pc:docMk/>
            <pc:sldMk cId="2895798446" sldId="301"/>
            <ac:spMk id="5" creationId="{020F0F7A-ABFD-45C5-A1DE-5CD11E7358BF}"/>
          </ac:spMkLst>
        </pc:spChg>
        <pc:spChg chg="add mod">
          <ac:chgData name="Simon Schrodi" userId="1ce773eebdfff08b" providerId="LiveId" clId="{2E77F650-4BE3-46EB-8AC9-35934FF6DFC2}" dt="2019-04-04T16:46:33.175" v="17846" actId="1076"/>
          <ac:spMkLst>
            <pc:docMk/>
            <pc:sldMk cId="2895798446" sldId="301"/>
            <ac:spMk id="7" creationId="{835EAF4D-AB68-4872-9379-A81028604066}"/>
          </ac:spMkLst>
        </pc:spChg>
        <pc:spChg chg="add mod">
          <ac:chgData name="Simon Schrodi" userId="1ce773eebdfff08b" providerId="LiveId" clId="{2E77F650-4BE3-46EB-8AC9-35934FF6DFC2}" dt="2019-04-04T16:46:45.279" v="17847" actId="1076"/>
          <ac:spMkLst>
            <pc:docMk/>
            <pc:sldMk cId="2895798446" sldId="301"/>
            <ac:spMk id="8" creationId="{A641DD83-E1A8-45FF-ABAE-270BAC46417D}"/>
          </ac:spMkLst>
        </pc:spChg>
        <pc:spChg chg="add mod">
          <ac:chgData name="Simon Schrodi" userId="1ce773eebdfff08b" providerId="LiveId" clId="{2E77F650-4BE3-46EB-8AC9-35934FF6DFC2}" dt="2019-04-04T16:46:50.290" v="17848" actId="1076"/>
          <ac:spMkLst>
            <pc:docMk/>
            <pc:sldMk cId="2895798446" sldId="301"/>
            <ac:spMk id="9" creationId="{AF845073-6C47-4E50-88AF-A3E7A648EB86}"/>
          </ac:spMkLst>
        </pc:spChg>
        <pc:spChg chg="add mod">
          <ac:chgData name="Simon Schrodi" userId="1ce773eebdfff08b" providerId="LiveId" clId="{2E77F650-4BE3-46EB-8AC9-35934FF6DFC2}" dt="2019-04-04T16:46:55.834" v="17849" actId="1076"/>
          <ac:spMkLst>
            <pc:docMk/>
            <pc:sldMk cId="2895798446" sldId="301"/>
            <ac:spMk id="10" creationId="{E35C2BD8-92AC-4592-9843-4B4995BE4BC5}"/>
          </ac:spMkLst>
        </pc:spChg>
        <pc:spChg chg="add mod">
          <ac:chgData name="Simon Schrodi" userId="1ce773eebdfff08b" providerId="LiveId" clId="{2E77F650-4BE3-46EB-8AC9-35934FF6DFC2}" dt="2019-04-04T16:47:06.630" v="17850" actId="1076"/>
          <ac:spMkLst>
            <pc:docMk/>
            <pc:sldMk cId="2895798446" sldId="301"/>
            <ac:spMk id="11" creationId="{F90EA555-6BEF-40EE-9EEA-2BCA9B413008}"/>
          </ac:spMkLst>
        </pc:spChg>
        <pc:spChg chg="add mod">
          <ac:chgData name="Simon Schrodi" userId="1ce773eebdfff08b" providerId="LiveId" clId="{2E77F650-4BE3-46EB-8AC9-35934FF6DFC2}" dt="2019-04-04T16:47:12.285" v="17851" actId="1076"/>
          <ac:spMkLst>
            <pc:docMk/>
            <pc:sldMk cId="2895798446" sldId="301"/>
            <ac:spMk id="12" creationId="{AB9CA68D-BE19-41ED-AD89-1FB65545521D}"/>
          </ac:spMkLst>
        </pc:spChg>
        <pc:spChg chg="add mod">
          <ac:chgData name="Simon Schrodi" userId="1ce773eebdfff08b" providerId="LiveId" clId="{2E77F650-4BE3-46EB-8AC9-35934FF6DFC2}" dt="2019-04-04T16:47:16.239" v="17852" actId="1076"/>
          <ac:spMkLst>
            <pc:docMk/>
            <pc:sldMk cId="2895798446" sldId="301"/>
            <ac:spMk id="13" creationId="{B9E34ECC-7A3B-4E5F-A928-B329FA278D21}"/>
          </ac:spMkLst>
        </pc:spChg>
        <pc:spChg chg="add mod">
          <ac:chgData name="Simon Schrodi" userId="1ce773eebdfff08b" providerId="LiveId" clId="{2E77F650-4BE3-46EB-8AC9-35934FF6DFC2}" dt="2019-04-04T16:47:20.821" v="17853" actId="1076"/>
          <ac:spMkLst>
            <pc:docMk/>
            <pc:sldMk cId="2895798446" sldId="301"/>
            <ac:spMk id="14" creationId="{82AD01B5-0ACE-4063-A293-792410DD22DC}"/>
          </ac:spMkLst>
        </pc:spChg>
        <pc:spChg chg="add mod">
          <ac:chgData name="Simon Schrodi" userId="1ce773eebdfff08b" providerId="LiveId" clId="{2E77F650-4BE3-46EB-8AC9-35934FF6DFC2}" dt="2019-04-04T16:47:39.454" v="17856" actId="20577"/>
          <ac:spMkLst>
            <pc:docMk/>
            <pc:sldMk cId="2895798446" sldId="301"/>
            <ac:spMk id="15" creationId="{BE710EAE-F172-4F53-ABED-7DB73789ADF1}"/>
          </ac:spMkLst>
        </pc:spChg>
        <pc:spChg chg="add mod">
          <ac:chgData name="Simon Schrodi" userId="1ce773eebdfff08b" providerId="LiveId" clId="{2E77F650-4BE3-46EB-8AC9-35934FF6DFC2}" dt="2019-04-04T16:50:36.832" v="17913" actId="1076"/>
          <ac:spMkLst>
            <pc:docMk/>
            <pc:sldMk cId="2895798446" sldId="301"/>
            <ac:spMk id="16" creationId="{33AFDB75-6168-4FB6-BC13-EBB851D85589}"/>
          </ac:spMkLst>
        </pc:spChg>
        <pc:spChg chg="add mod">
          <ac:chgData name="Simon Schrodi" userId="1ce773eebdfff08b" providerId="LiveId" clId="{2E77F650-4BE3-46EB-8AC9-35934FF6DFC2}" dt="2019-04-04T16:50:48.136" v="17915" actId="1076"/>
          <ac:spMkLst>
            <pc:docMk/>
            <pc:sldMk cId="2895798446" sldId="301"/>
            <ac:spMk id="17" creationId="{0B70FCA0-A6C0-4A71-8066-0A76126C1B6D}"/>
          </ac:spMkLst>
        </pc:spChg>
        <pc:spChg chg="add mod">
          <ac:chgData name="Simon Schrodi" userId="1ce773eebdfff08b" providerId="LiveId" clId="{2E77F650-4BE3-46EB-8AC9-35934FF6DFC2}" dt="2019-04-04T16:50:42.146" v="17914" actId="1076"/>
          <ac:spMkLst>
            <pc:docMk/>
            <pc:sldMk cId="2895798446" sldId="301"/>
            <ac:spMk id="18" creationId="{8F8A7760-3798-4031-869E-0EF2011C98F3}"/>
          </ac:spMkLst>
        </pc:spChg>
        <pc:spChg chg="add mod">
          <ac:chgData name="Simon Schrodi" userId="1ce773eebdfff08b" providerId="LiveId" clId="{2E77F650-4BE3-46EB-8AC9-35934FF6DFC2}" dt="2019-04-04T16:50:54.491" v="17916" actId="1076"/>
          <ac:spMkLst>
            <pc:docMk/>
            <pc:sldMk cId="2895798446" sldId="301"/>
            <ac:spMk id="19" creationId="{D05D4DF3-1054-4977-8FAC-5202BD1CA8A1}"/>
          </ac:spMkLst>
        </pc:spChg>
        <pc:spChg chg="add mod">
          <ac:chgData name="Simon Schrodi" userId="1ce773eebdfff08b" providerId="LiveId" clId="{2E77F650-4BE3-46EB-8AC9-35934FF6DFC2}" dt="2019-04-04T16:50:58.814" v="17917" actId="1076"/>
          <ac:spMkLst>
            <pc:docMk/>
            <pc:sldMk cId="2895798446" sldId="301"/>
            <ac:spMk id="20" creationId="{6EC41CDA-096F-4D47-8B5E-0B3D705B4942}"/>
          </ac:spMkLst>
        </pc:spChg>
        <pc:spChg chg="add mod">
          <ac:chgData name="Simon Schrodi" userId="1ce773eebdfff08b" providerId="LiveId" clId="{2E77F650-4BE3-46EB-8AC9-35934FF6DFC2}" dt="2019-04-04T16:51:08.581" v="17918" actId="1076"/>
          <ac:spMkLst>
            <pc:docMk/>
            <pc:sldMk cId="2895798446" sldId="301"/>
            <ac:spMk id="21" creationId="{75C8699A-8ED6-4D08-96A2-C11DE7A21266}"/>
          </ac:spMkLst>
        </pc:spChg>
        <pc:spChg chg="add mod">
          <ac:chgData name="Simon Schrodi" userId="1ce773eebdfff08b" providerId="LiveId" clId="{2E77F650-4BE3-46EB-8AC9-35934FF6DFC2}" dt="2019-04-04T16:51:21.123" v="17919" actId="1076"/>
          <ac:spMkLst>
            <pc:docMk/>
            <pc:sldMk cId="2895798446" sldId="301"/>
            <ac:spMk id="22" creationId="{6C9915B9-D914-4D1A-9D94-8815DA27BFFB}"/>
          </ac:spMkLst>
        </pc:spChg>
        <pc:spChg chg="add mod">
          <ac:chgData name="Simon Schrodi" userId="1ce773eebdfff08b" providerId="LiveId" clId="{2E77F650-4BE3-46EB-8AC9-35934FF6DFC2}" dt="2019-04-04T16:51:26.457" v="17920" actId="1076"/>
          <ac:spMkLst>
            <pc:docMk/>
            <pc:sldMk cId="2895798446" sldId="301"/>
            <ac:spMk id="23" creationId="{2D95D0A9-D6D1-4CE9-B9BF-3B11712E3AB4}"/>
          </ac:spMkLst>
        </pc:spChg>
        <pc:spChg chg="add mod">
          <ac:chgData name="Simon Schrodi" userId="1ce773eebdfff08b" providerId="LiveId" clId="{2E77F650-4BE3-46EB-8AC9-35934FF6DFC2}" dt="2019-04-04T16:51:32.071" v="17921" actId="1076"/>
          <ac:spMkLst>
            <pc:docMk/>
            <pc:sldMk cId="2895798446" sldId="301"/>
            <ac:spMk id="24" creationId="{36CF0D45-2F74-42EE-BD56-81028F53288E}"/>
          </ac:spMkLst>
        </pc:spChg>
        <pc:spChg chg="add mod">
          <ac:chgData name="Simon Schrodi" userId="1ce773eebdfff08b" providerId="LiveId" clId="{2E77F650-4BE3-46EB-8AC9-35934FF6DFC2}" dt="2019-04-04T16:53:47.057" v="17952" actId="1076"/>
          <ac:spMkLst>
            <pc:docMk/>
            <pc:sldMk cId="2895798446" sldId="301"/>
            <ac:spMk id="25" creationId="{2AA8EFF3-2FFC-4BFE-AA5F-C9E5288358AC}"/>
          </ac:spMkLst>
        </pc:spChg>
        <pc:spChg chg="add mod">
          <ac:chgData name="Simon Schrodi" userId="1ce773eebdfff08b" providerId="LiveId" clId="{2E77F650-4BE3-46EB-8AC9-35934FF6DFC2}" dt="2019-04-04T16:53:54.149" v="17953" actId="1076"/>
          <ac:spMkLst>
            <pc:docMk/>
            <pc:sldMk cId="2895798446" sldId="301"/>
            <ac:spMk id="26" creationId="{D4166F0C-2A37-49FF-A6D5-6F481B684CDB}"/>
          </ac:spMkLst>
        </pc:spChg>
        <pc:spChg chg="add mod">
          <ac:chgData name="Simon Schrodi" userId="1ce773eebdfff08b" providerId="LiveId" clId="{2E77F650-4BE3-46EB-8AC9-35934FF6DFC2}" dt="2019-04-04T16:54:18.419" v="17955" actId="1076"/>
          <ac:spMkLst>
            <pc:docMk/>
            <pc:sldMk cId="2895798446" sldId="301"/>
            <ac:spMk id="27" creationId="{E33D85B6-033C-4C73-BC4D-4667753D0E35}"/>
          </ac:spMkLst>
        </pc:spChg>
        <pc:spChg chg="add mod">
          <ac:chgData name="Simon Schrodi" userId="1ce773eebdfff08b" providerId="LiveId" clId="{2E77F650-4BE3-46EB-8AC9-35934FF6DFC2}" dt="2019-04-04T16:54:30.333" v="17957" actId="1076"/>
          <ac:spMkLst>
            <pc:docMk/>
            <pc:sldMk cId="2895798446" sldId="301"/>
            <ac:spMk id="28" creationId="{BF2162B6-94A0-455B-A559-56FAFC829B43}"/>
          </ac:spMkLst>
        </pc:spChg>
        <pc:spChg chg="add mod">
          <ac:chgData name="Simon Schrodi" userId="1ce773eebdfff08b" providerId="LiveId" clId="{2E77F650-4BE3-46EB-8AC9-35934FF6DFC2}" dt="2019-04-04T16:54:25.839" v="17956" actId="1076"/>
          <ac:spMkLst>
            <pc:docMk/>
            <pc:sldMk cId="2895798446" sldId="301"/>
            <ac:spMk id="29" creationId="{B1D5FA0C-C616-412D-AD7A-C38911DCFE80}"/>
          </ac:spMkLst>
        </pc:spChg>
        <pc:spChg chg="add mod">
          <ac:chgData name="Simon Schrodi" userId="1ce773eebdfff08b" providerId="LiveId" clId="{2E77F650-4BE3-46EB-8AC9-35934FF6DFC2}" dt="2019-04-04T16:54:35.806" v="17958" actId="1076"/>
          <ac:spMkLst>
            <pc:docMk/>
            <pc:sldMk cId="2895798446" sldId="301"/>
            <ac:spMk id="30" creationId="{A4B223E3-E285-462E-A33B-A8A108FB091F}"/>
          </ac:spMkLst>
        </pc:spChg>
        <pc:spChg chg="add mod">
          <ac:chgData name="Simon Schrodi" userId="1ce773eebdfff08b" providerId="LiveId" clId="{2E77F650-4BE3-46EB-8AC9-35934FF6DFC2}" dt="2019-04-04T16:55:23.948" v="17960" actId="1076"/>
          <ac:spMkLst>
            <pc:docMk/>
            <pc:sldMk cId="2895798446" sldId="301"/>
            <ac:spMk id="31" creationId="{53231BEC-D730-437F-84B6-82065925F778}"/>
          </ac:spMkLst>
        </pc:spChg>
        <pc:spChg chg="add mod">
          <ac:chgData name="Simon Schrodi" userId="1ce773eebdfff08b" providerId="LiveId" clId="{2E77F650-4BE3-46EB-8AC9-35934FF6DFC2}" dt="2019-04-04T16:55:32.778" v="17961" actId="1076"/>
          <ac:spMkLst>
            <pc:docMk/>
            <pc:sldMk cId="2895798446" sldId="301"/>
            <ac:spMk id="32" creationId="{13AA75FD-5FCE-4935-9DA5-B235244A2AE7}"/>
          </ac:spMkLst>
        </pc:spChg>
        <pc:spChg chg="add mod">
          <ac:chgData name="Simon Schrodi" userId="1ce773eebdfff08b" providerId="LiveId" clId="{2E77F650-4BE3-46EB-8AC9-35934FF6DFC2}" dt="2019-04-04T16:59:07.693" v="17963" actId="1076"/>
          <ac:spMkLst>
            <pc:docMk/>
            <pc:sldMk cId="2895798446" sldId="301"/>
            <ac:spMk id="33" creationId="{F42DA403-88BD-4BA4-B475-518B007C7D87}"/>
          </ac:spMkLst>
        </pc:spChg>
      </pc:sldChg>
      <pc:sldChg chg="delSp modSp add modNotesTx">
        <pc:chgData name="Simon Schrodi" userId="1ce773eebdfff08b" providerId="LiveId" clId="{2E77F650-4BE3-46EB-8AC9-35934FF6DFC2}" dt="2019-04-03T21:40:46.474" v="16408" actId="478"/>
        <pc:sldMkLst>
          <pc:docMk/>
          <pc:sldMk cId="1107418675" sldId="302"/>
        </pc:sldMkLst>
        <pc:spChg chg="mod">
          <ac:chgData name="Simon Schrodi" userId="1ce773eebdfff08b" providerId="LiveId" clId="{2E77F650-4BE3-46EB-8AC9-35934FF6DFC2}" dt="2019-03-25T13:09:27.273" v="6664" actId="20577"/>
          <ac:spMkLst>
            <pc:docMk/>
            <pc:sldMk cId="1107418675" sldId="302"/>
            <ac:spMk id="2" creationId="{DE46C575-B7B4-4AB2-8F3B-831A298C3740}"/>
          </ac:spMkLst>
        </pc:spChg>
        <pc:spChg chg="mod">
          <ac:chgData name="Simon Schrodi" userId="1ce773eebdfff08b" providerId="LiveId" clId="{2E77F650-4BE3-46EB-8AC9-35934FF6DFC2}" dt="2019-03-26T17:04:39.619" v="7576" actId="20577"/>
          <ac:spMkLst>
            <pc:docMk/>
            <pc:sldMk cId="1107418675" sldId="302"/>
            <ac:spMk id="5" creationId="{F7F3E628-F32D-47A7-AE5D-57A8E38DAEAF}"/>
          </ac:spMkLst>
        </pc:spChg>
        <pc:picChg chg="del mod ord">
          <ac:chgData name="Simon Schrodi" userId="1ce773eebdfff08b" providerId="LiveId" clId="{2E77F650-4BE3-46EB-8AC9-35934FF6DFC2}" dt="2019-03-27T14:50:00.770" v="8612" actId="478"/>
          <ac:picMkLst>
            <pc:docMk/>
            <pc:sldMk cId="1107418675" sldId="302"/>
            <ac:picMk id="7" creationId="{02DCBEBC-B59A-4862-A420-37A09E931246}"/>
          </ac:picMkLst>
        </pc:picChg>
        <pc:picChg chg="del mod ord">
          <ac:chgData name="Simon Schrodi" userId="1ce773eebdfff08b" providerId="LiveId" clId="{2E77F650-4BE3-46EB-8AC9-35934FF6DFC2}" dt="2019-04-03T21:30:14.484" v="16348" actId="478"/>
          <ac:picMkLst>
            <pc:docMk/>
            <pc:sldMk cId="1107418675" sldId="302"/>
            <ac:picMk id="7" creationId="{A0575379-E7DD-4721-8D34-B4C915AE9DE1}"/>
          </ac:picMkLst>
        </pc:picChg>
        <pc:picChg chg="del mod ord">
          <ac:chgData name="Simon Schrodi" userId="1ce773eebdfff08b" providerId="LiveId" clId="{2E77F650-4BE3-46EB-8AC9-35934FF6DFC2}" dt="2019-03-27T14:58:52.860" v="8706" actId="478"/>
          <ac:picMkLst>
            <pc:docMk/>
            <pc:sldMk cId="1107418675" sldId="302"/>
            <ac:picMk id="8" creationId="{1C005E51-05B0-4EAD-A991-DE08ECE836FD}"/>
          </ac:picMkLst>
        </pc:picChg>
        <pc:picChg chg="del mod ord">
          <ac:chgData name="Simon Schrodi" userId="1ce773eebdfff08b" providerId="LiveId" clId="{2E77F650-4BE3-46EB-8AC9-35934FF6DFC2}" dt="2019-04-03T21:30:45.884" v="16360" actId="478"/>
          <ac:picMkLst>
            <pc:docMk/>
            <pc:sldMk cId="1107418675" sldId="302"/>
            <ac:picMk id="9" creationId="{18BA96B5-D657-4A39-8862-9C08696FFBD8}"/>
          </ac:picMkLst>
        </pc:picChg>
        <pc:picChg chg="del mod ord">
          <ac:chgData name="Simon Schrodi" userId="1ce773eebdfff08b" providerId="LiveId" clId="{2E77F650-4BE3-46EB-8AC9-35934FF6DFC2}" dt="2019-03-27T14:59:18.426" v="8730" actId="478"/>
          <ac:picMkLst>
            <pc:docMk/>
            <pc:sldMk cId="1107418675" sldId="302"/>
            <ac:picMk id="10" creationId="{EDF81143-09EB-4868-92BC-CEF905B50726}"/>
          </ac:picMkLst>
        </pc:picChg>
        <pc:picChg chg="del mod ord">
          <ac:chgData name="Simon Schrodi" userId="1ce773eebdfff08b" providerId="LiveId" clId="{2E77F650-4BE3-46EB-8AC9-35934FF6DFC2}" dt="2019-04-03T21:40:46.474" v="16408" actId="478"/>
          <ac:picMkLst>
            <pc:docMk/>
            <pc:sldMk cId="1107418675" sldId="302"/>
            <ac:picMk id="11" creationId="{1D6F5F7E-4BCC-47E9-AC12-2872B474C4BC}"/>
          </ac:picMkLst>
        </pc:picChg>
        <pc:picChg chg="del mod">
          <ac:chgData name="Simon Schrodi" userId="1ce773eebdfff08b" providerId="LiveId" clId="{2E77F650-4BE3-46EB-8AC9-35934FF6DFC2}" dt="2019-03-25T13:14:12.085" v="6676" actId="478"/>
          <ac:picMkLst>
            <pc:docMk/>
            <pc:sldMk cId="1107418675" sldId="302"/>
            <ac:picMk id="11" creationId="{1ECC2314-69D7-47FF-BD95-9B104907ACFB}"/>
          </ac:picMkLst>
        </pc:picChg>
        <pc:picChg chg="del mod ord">
          <ac:chgData name="Simon Schrodi" userId="1ce773eebdfff08b" providerId="LiveId" clId="{2E77F650-4BE3-46EB-8AC9-35934FF6DFC2}" dt="2019-04-03T21:25:52.103" v="16310" actId="478"/>
          <ac:picMkLst>
            <pc:docMk/>
            <pc:sldMk cId="1107418675" sldId="302"/>
            <ac:picMk id="12" creationId="{84870C1F-6F39-49A5-AA4D-DB076E9323B2}"/>
          </ac:picMkLst>
        </pc:picChg>
        <pc:picChg chg="del">
          <ac:chgData name="Simon Schrodi" userId="1ce773eebdfff08b" providerId="LiveId" clId="{2E77F650-4BE3-46EB-8AC9-35934FF6DFC2}" dt="2019-03-25T13:09:12.693" v="6652" actId="478"/>
          <ac:picMkLst>
            <pc:docMk/>
            <pc:sldMk cId="1107418675" sldId="302"/>
            <ac:picMk id="13" creationId="{22CD7343-2E1A-4242-BF97-79711E703342}"/>
          </ac:picMkLst>
        </pc:picChg>
        <pc:picChg chg="mod ord">
          <ac:chgData name="Simon Schrodi" userId="1ce773eebdfff08b" providerId="LiveId" clId="{2E77F650-4BE3-46EB-8AC9-35934FF6DFC2}" dt="2019-04-03T21:40:46.474" v="16407" actId="108"/>
          <ac:picMkLst>
            <pc:docMk/>
            <pc:sldMk cId="1107418675" sldId="302"/>
            <ac:picMk id="14" creationId="{CE3700AC-EC41-4B4B-ACF7-E9008AFE56A1}"/>
          </ac:picMkLst>
        </pc:picChg>
      </pc:sldChg>
      <pc:sldChg chg="addSp delSp modSp add ord addAnim delAnim modAnim modNotesTx">
        <pc:chgData name="Simon Schrodi" userId="1ce773eebdfff08b" providerId="LiveId" clId="{2E77F650-4BE3-46EB-8AC9-35934FF6DFC2}" dt="2019-04-04T16:12:36.451" v="17422"/>
        <pc:sldMkLst>
          <pc:docMk/>
          <pc:sldMk cId="3884321045" sldId="303"/>
        </pc:sldMkLst>
        <pc:spChg chg="add mod">
          <ac:chgData name="Simon Schrodi" userId="1ce773eebdfff08b" providerId="LiveId" clId="{2E77F650-4BE3-46EB-8AC9-35934FF6DFC2}" dt="2019-03-27T15:12:19.194" v="9143" actId="1582"/>
          <ac:spMkLst>
            <pc:docMk/>
            <pc:sldMk cId="3884321045" sldId="303"/>
            <ac:spMk id="3" creationId="{672E508E-B8DE-4F4F-8F7F-30C4D4A45AF2}"/>
          </ac:spMkLst>
        </pc:spChg>
        <pc:spChg chg="mod">
          <ac:chgData name="Simon Schrodi" userId="1ce773eebdfff08b" providerId="LiveId" clId="{2E77F650-4BE3-46EB-8AC9-35934FF6DFC2}" dt="2019-04-02T08:44:14.509" v="10562" actId="1076"/>
          <ac:spMkLst>
            <pc:docMk/>
            <pc:sldMk cId="3884321045" sldId="303"/>
            <ac:spMk id="4" creationId="{7E7889B7-7488-47E8-B311-B4E0875CF3E5}"/>
          </ac:spMkLst>
        </pc:spChg>
        <pc:spChg chg="mod">
          <ac:chgData name="Simon Schrodi" userId="1ce773eebdfff08b" providerId="LiveId" clId="{2E77F650-4BE3-46EB-8AC9-35934FF6DFC2}" dt="2019-04-04T09:16:23.689" v="16546" actId="1076"/>
          <ac:spMkLst>
            <pc:docMk/>
            <pc:sldMk cId="3884321045" sldId="303"/>
            <ac:spMk id="5" creationId="{F7F3E628-F32D-47A7-AE5D-57A8E38DAEAF}"/>
          </ac:spMkLst>
        </pc:spChg>
        <pc:spChg chg="mod">
          <ac:chgData name="Simon Schrodi" userId="1ce773eebdfff08b" providerId="LiveId" clId="{2E77F650-4BE3-46EB-8AC9-35934FF6DFC2}" dt="2019-03-26T13:42:10.491" v="7329" actId="1076"/>
          <ac:spMkLst>
            <pc:docMk/>
            <pc:sldMk cId="3884321045" sldId="303"/>
            <ac:spMk id="6" creationId="{3AA35665-66C3-4E48-8D99-D6F5AC27839E}"/>
          </ac:spMkLst>
        </pc:spChg>
        <pc:spChg chg="add mod">
          <ac:chgData name="Simon Schrodi" userId="1ce773eebdfff08b" providerId="LiveId" clId="{2E77F650-4BE3-46EB-8AC9-35934FF6DFC2}" dt="2019-03-26T13:31:13.493" v="7168" actId="1076"/>
          <ac:spMkLst>
            <pc:docMk/>
            <pc:sldMk cId="3884321045" sldId="303"/>
            <ac:spMk id="9" creationId="{794F7EF7-10D4-4B10-859F-A494274DECA3}"/>
          </ac:spMkLst>
        </pc:spChg>
        <pc:spChg chg="add mod">
          <ac:chgData name="Simon Schrodi" userId="1ce773eebdfff08b" providerId="LiveId" clId="{2E77F650-4BE3-46EB-8AC9-35934FF6DFC2}" dt="2019-03-26T13:38:35.524" v="7276" actId="1076"/>
          <ac:spMkLst>
            <pc:docMk/>
            <pc:sldMk cId="3884321045" sldId="303"/>
            <ac:spMk id="10" creationId="{A1510A2B-CE71-4553-8E17-8F66C86DD185}"/>
          </ac:spMkLst>
        </pc:spChg>
        <pc:spChg chg="add mod">
          <ac:chgData name="Simon Schrodi" userId="1ce773eebdfff08b" providerId="LiveId" clId="{2E77F650-4BE3-46EB-8AC9-35934FF6DFC2}" dt="2019-03-26T13:31:13.493" v="7168" actId="1076"/>
          <ac:spMkLst>
            <pc:docMk/>
            <pc:sldMk cId="3884321045" sldId="303"/>
            <ac:spMk id="13" creationId="{163668B3-6118-47B0-85E4-9123110746B1}"/>
          </ac:spMkLst>
        </pc:spChg>
        <pc:spChg chg="add mod">
          <ac:chgData name="Simon Schrodi" userId="1ce773eebdfff08b" providerId="LiveId" clId="{2E77F650-4BE3-46EB-8AC9-35934FF6DFC2}" dt="2019-03-26T13:31:13.493" v="7168" actId="1076"/>
          <ac:spMkLst>
            <pc:docMk/>
            <pc:sldMk cId="3884321045" sldId="303"/>
            <ac:spMk id="14" creationId="{F9067F1F-0294-406D-9D78-BB71F93FC9F5}"/>
          </ac:spMkLst>
        </pc:spChg>
        <pc:spChg chg="add mod">
          <ac:chgData name="Simon Schrodi" userId="1ce773eebdfff08b" providerId="LiveId" clId="{2E77F650-4BE3-46EB-8AC9-35934FF6DFC2}" dt="2019-03-26T13:31:13.493" v="7168" actId="1076"/>
          <ac:spMkLst>
            <pc:docMk/>
            <pc:sldMk cId="3884321045" sldId="303"/>
            <ac:spMk id="15" creationId="{AAF3455B-EA81-4050-B2A9-98D4D1BDD1DB}"/>
          </ac:spMkLst>
        </pc:spChg>
        <pc:spChg chg="add del mod">
          <ac:chgData name="Simon Schrodi" userId="1ce773eebdfff08b" providerId="LiveId" clId="{2E77F650-4BE3-46EB-8AC9-35934FF6DFC2}" dt="2019-04-04T09:16:45.637" v="16551" actId="478"/>
          <ac:spMkLst>
            <pc:docMk/>
            <pc:sldMk cId="3884321045" sldId="303"/>
            <ac:spMk id="22" creationId="{5AF47449-349E-4197-A11D-44BA2CD9EB8C}"/>
          </ac:spMkLst>
        </pc:spChg>
        <pc:spChg chg="add del mod">
          <ac:chgData name="Simon Schrodi" userId="1ce773eebdfff08b" providerId="LiveId" clId="{2E77F650-4BE3-46EB-8AC9-35934FF6DFC2}" dt="2019-04-04T09:19:14.027" v="16594" actId="478"/>
          <ac:spMkLst>
            <pc:docMk/>
            <pc:sldMk cId="3884321045" sldId="303"/>
            <ac:spMk id="23" creationId="{10A4514F-9110-4209-9AE3-4D8C9961CB59}"/>
          </ac:spMkLst>
        </pc:spChg>
        <pc:spChg chg="add mod">
          <ac:chgData name="Simon Schrodi" userId="1ce773eebdfff08b" providerId="LiveId" clId="{2E77F650-4BE3-46EB-8AC9-35934FF6DFC2}" dt="2019-04-04T10:51:31.480" v="16813" actId="20577"/>
          <ac:spMkLst>
            <pc:docMk/>
            <pc:sldMk cId="3884321045" sldId="303"/>
            <ac:spMk id="24" creationId="{7F3EB0DB-D884-49C1-BF0C-3FA48D2827F0}"/>
          </ac:spMkLst>
        </pc:spChg>
        <pc:spChg chg="add del mod">
          <ac:chgData name="Simon Schrodi" userId="1ce773eebdfff08b" providerId="LiveId" clId="{2E77F650-4BE3-46EB-8AC9-35934FF6DFC2}" dt="2019-04-04T09:19:17.159" v="16595" actId="478"/>
          <ac:spMkLst>
            <pc:docMk/>
            <pc:sldMk cId="3884321045" sldId="303"/>
            <ac:spMk id="25" creationId="{36CF8E31-16F6-4614-B12A-DF6A363CCD87}"/>
          </ac:spMkLst>
        </pc:spChg>
        <pc:spChg chg="add del mod">
          <ac:chgData name="Simon Schrodi" userId="1ce773eebdfff08b" providerId="LiveId" clId="{2E77F650-4BE3-46EB-8AC9-35934FF6DFC2}" dt="2019-03-27T15:08:59.986" v="9111" actId="478"/>
          <ac:spMkLst>
            <pc:docMk/>
            <pc:sldMk cId="3884321045" sldId="303"/>
            <ac:spMk id="33" creationId="{E3622E8B-D988-4E9A-9FC3-21BFE806224B}"/>
          </ac:spMkLst>
        </pc:spChg>
        <pc:spChg chg="add del mod">
          <ac:chgData name="Simon Schrodi" userId="1ce773eebdfff08b" providerId="LiveId" clId="{2E77F650-4BE3-46EB-8AC9-35934FF6DFC2}" dt="2019-04-04T09:16:37.368" v="16548" actId="478"/>
          <ac:spMkLst>
            <pc:docMk/>
            <pc:sldMk cId="3884321045" sldId="303"/>
            <ac:spMk id="34" creationId="{73B7C530-410F-4132-AEAB-0307C357A6B9}"/>
          </ac:spMkLst>
        </pc:spChg>
        <pc:spChg chg="add del mod">
          <ac:chgData name="Simon Schrodi" userId="1ce773eebdfff08b" providerId="LiveId" clId="{2E77F650-4BE3-46EB-8AC9-35934FF6DFC2}" dt="2019-04-04T09:16:42.872" v="16550" actId="478"/>
          <ac:spMkLst>
            <pc:docMk/>
            <pc:sldMk cId="3884321045" sldId="303"/>
            <ac:spMk id="35" creationId="{421A1F93-3EB3-4DFA-B1FD-3FFD97F60AB1}"/>
          </ac:spMkLst>
        </pc:spChg>
        <pc:spChg chg="add mod">
          <ac:chgData name="Simon Schrodi" userId="1ce773eebdfff08b" providerId="LiveId" clId="{2E77F650-4BE3-46EB-8AC9-35934FF6DFC2}" dt="2019-04-04T10:52:46.393" v="16833" actId="1076"/>
          <ac:spMkLst>
            <pc:docMk/>
            <pc:sldMk cId="3884321045" sldId="303"/>
            <ac:spMk id="36" creationId="{B51280D5-7345-4AFF-A55F-1E3DD474F082}"/>
          </ac:spMkLst>
        </pc:spChg>
        <pc:spChg chg="add del mod">
          <ac:chgData name="Simon Schrodi" userId="1ce773eebdfff08b" providerId="LiveId" clId="{2E77F650-4BE3-46EB-8AC9-35934FF6DFC2}" dt="2019-03-27T15:09:03.625" v="9112" actId="478"/>
          <ac:spMkLst>
            <pc:docMk/>
            <pc:sldMk cId="3884321045" sldId="303"/>
            <ac:spMk id="42" creationId="{14709576-81AA-401D-9384-6508608D4825}"/>
          </ac:spMkLst>
        </pc:spChg>
        <pc:spChg chg="add del mod">
          <ac:chgData name="Simon Schrodi" userId="1ce773eebdfff08b" providerId="LiveId" clId="{2E77F650-4BE3-46EB-8AC9-35934FF6DFC2}" dt="2019-03-27T15:08:59.986" v="9111" actId="478"/>
          <ac:spMkLst>
            <pc:docMk/>
            <pc:sldMk cId="3884321045" sldId="303"/>
            <ac:spMk id="43" creationId="{2547F8BB-A28D-43A6-908A-1B85A8A25A72}"/>
          </ac:spMkLst>
        </pc:spChg>
        <pc:spChg chg="add del mod">
          <ac:chgData name="Simon Schrodi" userId="1ce773eebdfff08b" providerId="LiveId" clId="{2E77F650-4BE3-46EB-8AC9-35934FF6DFC2}" dt="2019-03-27T15:08:59.986" v="9111" actId="478"/>
          <ac:spMkLst>
            <pc:docMk/>
            <pc:sldMk cId="3884321045" sldId="303"/>
            <ac:spMk id="44" creationId="{E0E0CA3F-8986-41A7-8F0E-44E2FFD0F630}"/>
          </ac:spMkLst>
        </pc:spChg>
        <pc:spChg chg="add del mod">
          <ac:chgData name="Simon Schrodi" userId="1ce773eebdfff08b" providerId="LiveId" clId="{2E77F650-4BE3-46EB-8AC9-35934FF6DFC2}" dt="2019-03-27T15:08:59.986" v="9111" actId="478"/>
          <ac:spMkLst>
            <pc:docMk/>
            <pc:sldMk cId="3884321045" sldId="303"/>
            <ac:spMk id="48" creationId="{D63EB6DE-C8E9-4096-A615-A42C089B0377}"/>
          </ac:spMkLst>
        </pc:spChg>
        <pc:spChg chg="add del mod">
          <ac:chgData name="Simon Schrodi" userId="1ce773eebdfff08b" providerId="LiveId" clId="{2E77F650-4BE3-46EB-8AC9-35934FF6DFC2}" dt="2019-03-27T15:08:59.986" v="9111" actId="478"/>
          <ac:spMkLst>
            <pc:docMk/>
            <pc:sldMk cId="3884321045" sldId="303"/>
            <ac:spMk id="50" creationId="{67946DDC-7AA6-4120-A8B5-AC0748FF0B74}"/>
          </ac:spMkLst>
        </pc:spChg>
        <pc:spChg chg="add del mod">
          <ac:chgData name="Simon Schrodi" userId="1ce773eebdfff08b" providerId="LiveId" clId="{2E77F650-4BE3-46EB-8AC9-35934FF6DFC2}" dt="2019-03-27T15:08:59.986" v="9111" actId="478"/>
          <ac:spMkLst>
            <pc:docMk/>
            <pc:sldMk cId="3884321045" sldId="303"/>
            <ac:spMk id="53" creationId="{4E6E37C8-0F64-4536-87E7-D829B1F90CA9}"/>
          </ac:spMkLst>
        </pc:spChg>
        <pc:spChg chg="add del mod">
          <ac:chgData name="Simon Schrodi" userId="1ce773eebdfff08b" providerId="LiveId" clId="{2E77F650-4BE3-46EB-8AC9-35934FF6DFC2}" dt="2019-03-27T15:08:59.986" v="9111" actId="478"/>
          <ac:spMkLst>
            <pc:docMk/>
            <pc:sldMk cId="3884321045" sldId="303"/>
            <ac:spMk id="54" creationId="{CF9C1CF7-CCEC-460B-B973-40DCAE0083BA}"/>
          </ac:spMkLst>
        </pc:spChg>
        <pc:spChg chg="add del mod">
          <ac:chgData name="Simon Schrodi" userId="1ce773eebdfff08b" providerId="LiveId" clId="{2E77F650-4BE3-46EB-8AC9-35934FF6DFC2}" dt="2019-03-27T15:08:59.986" v="9111" actId="478"/>
          <ac:spMkLst>
            <pc:docMk/>
            <pc:sldMk cId="3884321045" sldId="303"/>
            <ac:spMk id="59" creationId="{FEF02625-D073-4001-85F9-35798406DA35}"/>
          </ac:spMkLst>
        </pc:spChg>
        <pc:spChg chg="add del mod">
          <ac:chgData name="Simon Schrodi" userId="1ce773eebdfff08b" providerId="LiveId" clId="{2E77F650-4BE3-46EB-8AC9-35934FF6DFC2}" dt="2019-03-27T15:08:59.986" v="9111" actId="478"/>
          <ac:spMkLst>
            <pc:docMk/>
            <pc:sldMk cId="3884321045" sldId="303"/>
            <ac:spMk id="60" creationId="{97B231D4-916D-4E56-8485-BCC9F60F47BF}"/>
          </ac:spMkLst>
        </pc:spChg>
        <pc:spChg chg="add del mod">
          <ac:chgData name="Simon Schrodi" userId="1ce773eebdfff08b" providerId="LiveId" clId="{2E77F650-4BE3-46EB-8AC9-35934FF6DFC2}" dt="2019-03-27T15:08:59.986" v="9111" actId="478"/>
          <ac:spMkLst>
            <pc:docMk/>
            <pc:sldMk cId="3884321045" sldId="303"/>
            <ac:spMk id="61" creationId="{BACEA33F-6A18-4034-8239-7677B95C94A5}"/>
          </ac:spMkLst>
        </pc:spChg>
        <pc:spChg chg="add del mod">
          <ac:chgData name="Simon Schrodi" userId="1ce773eebdfff08b" providerId="LiveId" clId="{2E77F650-4BE3-46EB-8AC9-35934FF6DFC2}" dt="2019-03-27T15:08:59.986" v="9111" actId="478"/>
          <ac:spMkLst>
            <pc:docMk/>
            <pc:sldMk cId="3884321045" sldId="303"/>
            <ac:spMk id="65" creationId="{152AD1B8-6D32-410F-AC12-CE5D0854CFDA}"/>
          </ac:spMkLst>
        </pc:spChg>
        <pc:spChg chg="add del mod">
          <ac:chgData name="Simon Schrodi" userId="1ce773eebdfff08b" providerId="LiveId" clId="{2E77F650-4BE3-46EB-8AC9-35934FF6DFC2}" dt="2019-03-27T15:08:59.986" v="9111" actId="478"/>
          <ac:spMkLst>
            <pc:docMk/>
            <pc:sldMk cId="3884321045" sldId="303"/>
            <ac:spMk id="66" creationId="{8D2C8990-F098-4561-8610-E77A5E37C38B}"/>
          </ac:spMkLst>
        </pc:spChg>
        <pc:spChg chg="add del mod">
          <ac:chgData name="Simon Schrodi" userId="1ce773eebdfff08b" providerId="LiveId" clId="{2E77F650-4BE3-46EB-8AC9-35934FF6DFC2}" dt="2019-04-04T09:19:11.126" v="16593" actId="478"/>
          <ac:spMkLst>
            <pc:docMk/>
            <pc:sldMk cId="3884321045" sldId="303"/>
            <ac:spMk id="67" creationId="{6918BC1F-2F40-4B20-A67B-A71359FBB529}"/>
          </ac:spMkLst>
        </pc:spChg>
        <pc:spChg chg="add del mod">
          <ac:chgData name="Simon Schrodi" userId="1ce773eebdfff08b" providerId="LiveId" clId="{2E77F650-4BE3-46EB-8AC9-35934FF6DFC2}" dt="2019-03-27T15:08:59.986" v="9111" actId="478"/>
          <ac:spMkLst>
            <pc:docMk/>
            <pc:sldMk cId="3884321045" sldId="303"/>
            <ac:spMk id="68" creationId="{53E4A733-4951-423C-93A6-4DDF51DABA39}"/>
          </ac:spMkLst>
        </pc:spChg>
        <pc:spChg chg="add mod">
          <ac:chgData name="Simon Schrodi" userId="1ce773eebdfff08b" providerId="LiveId" clId="{2E77F650-4BE3-46EB-8AC9-35934FF6DFC2}" dt="2019-03-27T15:10:08.137" v="9121" actId="1076"/>
          <ac:spMkLst>
            <pc:docMk/>
            <pc:sldMk cId="3884321045" sldId="303"/>
            <ac:spMk id="69" creationId="{4D9C8F3D-A610-49F7-8502-4DCDB2D41C31}"/>
          </ac:spMkLst>
        </pc:spChg>
        <pc:spChg chg="add mod">
          <ac:chgData name="Simon Schrodi" userId="1ce773eebdfff08b" providerId="LiveId" clId="{2E77F650-4BE3-46EB-8AC9-35934FF6DFC2}" dt="2019-03-27T15:10:16.146" v="9123" actId="20577"/>
          <ac:spMkLst>
            <pc:docMk/>
            <pc:sldMk cId="3884321045" sldId="303"/>
            <ac:spMk id="70" creationId="{6C82EA69-6901-45A9-A2F0-2C29B48E2EA0}"/>
          </ac:spMkLst>
        </pc:spChg>
        <pc:spChg chg="add mod">
          <ac:chgData name="Simon Schrodi" userId="1ce773eebdfff08b" providerId="LiveId" clId="{2E77F650-4BE3-46EB-8AC9-35934FF6DFC2}" dt="2019-03-27T15:10:19.360" v="9124" actId="20577"/>
          <ac:spMkLst>
            <pc:docMk/>
            <pc:sldMk cId="3884321045" sldId="303"/>
            <ac:spMk id="72" creationId="{09693B5F-F9B9-4A47-BB74-07B67AD455C8}"/>
          </ac:spMkLst>
        </pc:spChg>
        <pc:spChg chg="add mod">
          <ac:chgData name="Simon Schrodi" userId="1ce773eebdfff08b" providerId="LiveId" clId="{2E77F650-4BE3-46EB-8AC9-35934FF6DFC2}" dt="2019-03-27T15:10:21.947" v="9125" actId="20577"/>
          <ac:spMkLst>
            <pc:docMk/>
            <pc:sldMk cId="3884321045" sldId="303"/>
            <ac:spMk id="73" creationId="{78621D64-13BB-4ED9-88BD-621BE8F38DE8}"/>
          </ac:spMkLst>
        </pc:spChg>
        <pc:spChg chg="add mod">
          <ac:chgData name="Simon Schrodi" userId="1ce773eebdfff08b" providerId="LiveId" clId="{2E77F650-4BE3-46EB-8AC9-35934FF6DFC2}" dt="2019-04-04T09:21:04.062" v="16611" actId="14100"/>
          <ac:spMkLst>
            <pc:docMk/>
            <pc:sldMk cId="3884321045" sldId="303"/>
            <ac:spMk id="74" creationId="{B6589260-18A6-4CB5-9C77-0F7A3A6A3345}"/>
          </ac:spMkLst>
        </pc:spChg>
        <pc:spChg chg="add mod">
          <ac:chgData name="Simon Schrodi" userId="1ce773eebdfff08b" providerId="LiveId" clId="{2E77F650-4BE3-46EB-8AC9-35934FF6DFC2}" dt="2019-04-04T16:11:42.724" v="17407"/>
          <ac:spMkLst>
            <pc:docMk/>
            <pc:sldMk cId="3884321045" sldId="303"/>
            <ac:spMk id="77" creationId="{96173188-4CED-4C7E-8316-6F75B17426D8}"/>
          </ac:spMkLst>
        </pc:spChg>
        <pc:spChg chg="add del mod">
          <ac:chgData name="Simon Schrodi" userId="1ce773eebdfff08b" providerId="LiveId" clId="{2E77F650-4BE3-46EB-8AC9-35934FF6DFC2}" dt="2019-03-27T15:08:59.986" v="9111" actId="478"/>
          <ac:spMkLst>
            <pc:docMk/>
            <pc:sldMk cId="3884321045" sldId="303"/>
            <ac:spMk id="77" creationId="{DBCD9C9F-812C-4C02-87EA-F0437E4E55B7}"/>
          </ac:spMkLst>
        </pc:spChg>
        <pc:spChg chg="add del mod">
          <ac:chgData name="Simon Schrodi" userId="1ce773eebdfff08b" providerId="LiveId" clId="{2E77F650-4BE3-46EB-8AC9-35934FF6DFC2}" dt="2019-03-27T15:08:59.986" v="9111" actId="478"/>
          <ac:spMkLst>
            <pc:docMk/>
            <pc:sldMk cId="3884321045" sldId="303"/>
            <ac:spMk id="78" creationId="{B8226D5B-69D0-4499-94EC-918D5B8756F6}"/>
          </ac:spMkLst>
        </pc:spChg>
        <pc:spChg chg="add del mod">
          <ac:chgData name="Simon Schrodi" userId="1ce773eebdfff08b" providerId="LiveId" clId="{2E77F650-4BE3-46EB-8AC9-35934FF6DFC2}" dt="2019-03-27T15:08:59.986" v="9111" actId="478"/>
          <ac:spMkLst>
            <pc:docMk/>
            <pc:sldMk cId="3884321045" sldId="303"/>
            <ac:spMk id="79" creationId="{CB50DEB0-D447-4BDC-8618-B268D2E3A96F}"/>
          </ac:spMkLst>
        </pc:spChg>
        <pc:spChg chg="add del mod">
          <ac:chgData name="Simon Schrodi" userId="1ce773eebdfff08b" providerId="LiveId" clId="{2E77F650-4BE3-46EB-8AC9-35934FF6DFC2}" dt="2019-04-04T09:20:28.344" v="16607" actId="478"/>
          <ac:spMkLst>
            <pc:docMk/>
            <pc:sldMk cId="3884321045" sldId="303"/>
            <ac:spMk id="81" creationId="{AA319E9D-7573-4ABB-9B65-3250CA36A8BD}"/>
          </ac:spMkLst>
        </pc:spChg>
        <pc:spChg chg="add del mod">
          <ac:chgData name="Simon Schrodi" userId="1ce773eebdfff08b" providerId="LiveId" clId="{2E77F650-4BE3-46EB-8AC9-35934FF6DFC2}" dt="2019-04-04T09:21:48.483" v="16636" actId="478"/>
          <ac:spMkLst>
            <pc:docMk/>
            <pc:sldMk cId="3884321045" sldId="303"/>
            <ac:spMk id="82" creationId="{B7D786F5-8523-420B-8A1E-4AF7C89606F9}"/>
          </ac:spMkLst>
        </pc:spChg>
        <pc:spChg chg="add del mod">
          <ac:chgData name="Simon Schrodi" userId="1ce773eebdfff08b" providerId="LiveId" clId="{2E77F650-4BE3-46EB-8AC9-35934FF6DFC2}" dt="2019-04-04T09:20:19.112" v="16604" actId="478"/>
          <ac:spMkLst>
            <pc:docMk/>
            <pc:sldMk cId="3884321045" sldId="303"/>
            <ac:spMk id="83" creationId="{22D4B71B-BDFD-424C-BDE2-1BC4958405A1}"/>
          </ac:spMkLst>
        </pc:spChg>
        <pc:spChg chg="add del mod">
          <ac:chgData name="Simon Schrodi" userId="1ce773eebdfff08b" providerId="LiveId" clId="{2E77F650-4BE3-46EB-8AC9-35934FF6DFC2}" dt="2019-04-04T09:21:42.704" v="16634" actId="478"/>
          <ac:spMkLst>
            <pc:docMk/>
            <pc:sldMk cId="3884321045" sldId="303"/>
            <ac:spMk id="84" creationId="{D5D2280C-BF76-4298-B9A6-B355887B6940}"/>
          </ac:spMkLst>
        </pc:spChg>
        <pc:spChg chg="add del mod">
          <ac:chgData name="Simon Schrodi" userId="1ce773eebdfff08b" providerId="LiveId" clId="{2E77F650-4BE3-46EB-8AC9-35934FF6DFC2}" dt="2019-04-04T09:20:25.217" v="16606" actId="478"/>
          <ac:spMkLst>
            <pc:docMk/>
            <pc:sldMk cId="3884321045" sldId="303"/>
            <ac:spMk id="96" creationId="{00B45B46-BFCF-4F3A-9DEF-243FCB7E0635}"/>
          </ac:spMkLst>
        </pc:spChg>
        <pc:spChg chg="add del mod">
          <ac:chgData name="Simon Schrodi" userId="1ce773eebdfff08b" providerId="LiveId" clId="{2E77F650-4BE3-46EB-8AC9-35934FF6DFC2}" dt="2019-04-04T09:20:21.993" v="16605" actId="478"/>
          <ac:spMkLst>
            <pc:docMk/>
            <pc:sldMk cId="3884321045" sldId="303"/>
            <ac:spMk id="97" creationId="{D09737D2-9AB2-469C-BC79-6F6318257CDA}"/>
          </ac:spMkLst>
        </pc:spChg>
        <pc:spChg chg="add mod">
          <ac:chgData name="Simon Schrodi" userId="1ce773eebdfff08b" providerId="LiveId" clId="{2E77F650-4BE3-46EB-8AC9-35934FF6DFC2}" dt="2019-04-04T10:53:09.444" v="16835" actId="1076"/>
          <ac:spMkLst>
            <pc:docMk/>
            <pc:sldMk cId="3884321045" sldId="303"/>
            <ac:spMk id="98" creationId="{55D37806-7D34-4C51-97E2-A3CB0F495B2B}"/>
          </ac:spMkLst>
        </pc:spChg>
        <pc:spChg chg="add del mod">
          <ac:chgData name="Simon Schrodi" userId="1ce773eebdfff08b" providerId="LiveId" clId="{2E77F650-4BE3-46EB-8AC9-35934FF6DFC2}" dt="2019-04-04T09:21:45.632" v="16635" actId="478"/>
          <ac:spMkLst>
            <pc:docMk/>
            <pc:sldMk cId="3884321045" sldId="303"/>
            <ac:spMk id="104" creationId="{6E1EBBB3-267D-4EA6-AD4D-AFE5B1EF5DA7}"/>
          </ac:spMkLst>
        </pc:spChg>
        <pc:spChg chg="add mod">
          <ac:chgData name="Simon Schrodi" userId="1ce773eebdfff08b" providerId="LiveId" clId="{2E77F650-4BE3-46EB-8AC9-35934FF6DFC2}" dt="2019-03-27T15:12:26.299" v="9145" actId="1076"/>
          <ac:spMkLst>
            <pc:docMk/>
            <pc:sldMk cId="3884321045" sldId="303"/>
            <ac:spMk id="105" creationId="{D41CF81E-3DAD-4887-A0C8-6B8FA522CBD4}"/>
          </ac:spMkLst>
        </pc:spChg>
        <pc:picChg chg="del mod ord">
          <ac:chgData name="Simon Schrodi" userId="1ce773eebdfff08b" providerId="LiveId" clId="{2E77F650-4BE3-46EB-8AC9-35934FF6DFC2}" dt="2019-03-26T13:21:55.270" v="7068" actId="478"/>
          <ac:picMkLst>
            <pc:docMk/>
            <pc:sldMk cId="3884321045" sldId="303"/>
            <ac:picMk id="7" creationId="{C6F10450-FC02-4301-8EC4-7AED0CCEC599}"/>
          </ac:picMkLst>
        </pc:picChg>
        <pc:picChg chg="del mod ord">
          <ac:chgData name="Simon Schrodi" userId="1ce773eebdfff08b" providerId="LiveId" clId="{2E77F650-4BE3-46EB-8AC9-35934FF6DFC2}" dt="2019-03-27T15:32:13.484" v="9495" actId="478"/>
          <ac:picMkLst>
            <pc:docMk/>
            <pc:sldMk cId="3884321045" sldId="303"/>
            <ac:picMk id="8" creationId="{721495A3-C840-4E36-8A4B-E80B52C41F89}"/>
          </ac:picMkLst>
        </pc:picChg>
        <pc:picChg chg="del mod ord">
          <ac:chgData name="Simon Schrodi" userId="1ce773eebdfff08b" providerId="LiveId" clId="{2E77F650-4BE3-46EB-8AC9-35934FF6DFC2}" dt="2019-03-26T13:44:34.035" v="7420" actId="478"/>
          <ac:picMkLst>
            <pc:docMk/>
            <pc:sldMk cId="3884321045" sldId="303"/>
            <ac:picMk id="8" creationId="{9625F8C2-1557-4E0C-9704-6F8A64CDACBE}"/>
          </ac:picMkLst>
        </pc:picChg>
        <pc:picChg chg="del mod ord">
          <ac:chgData name="Simon Schrodi" userId="1ce773eebdfff08b" providerId="LiveId" clId="{2E77F650-4BE3-46EB-8AC9-35934FF6DFC2}" dt="2019-03-28T12:58:08.876" v="10034" actId="478"/>
          <ac:picMkLst>
            <pc:docMk/>
            <pc:sldMk cId="3884321045" sldId="303"/>
            <ac:picMk id="8" creationId="{9D2313FD-522D-48B5-8938-A26419F971F9}"/>
          </ac:picMkLst>
        </pc:picChg>
        <pc:picChg chg="del mod">
          <ac:chgData name="Simon Schrodi" userId="1ce773eebdfff08b" providerId="LiveId" clId="{2E77F650-4BE3-46EB-8AC9-35934FF6DFC2}" dt="2019-03-26T12:41:16.376" v="6785" actId="478"/>
          <ac:picMkLst>
            <pc:docMk/>
            <pc:sldMk cId="3884321045" sldId="303"/>
            <ac:picMk id="11" creationId="{AF819803-600E-4993-B268-5D028083551F}"/>
          </ac:picMkLst>
        </pc:picChg>
        <pc:picChg chg="del mod ord">
          <ac:chgData name="Simon Schrodi" userId="1ce773eebdfff08b" providerId="LiveId" clId="{2E77F650-4BE3-46EB-8AC9-35934FF6DFC2}" dt="2019-03-27T15:32:59.242" v="9559" actId="478"/>
          <ac:picMkLst>
            <pc:docMk/>
            <pc:sldMk cId="3884321045" sldId="303"/>
            <ac:picMk id="18" creationId="{84155C2B-AA15-416E-8374-0F8F12258326}"/>
          </ac:picMkLst>
        </pc:picChg>
        <pc:picChg chg="del mod ord">
          <ac:chgData name="Simon Schrodi" userId="1ce773eebdfff08b" providerId="LiveId" clId="{2E77F650-4BE3-46EB-8AC9-35934FF6DFC2}" dt="2019-03-28T12:58:35.648" v="10098" actId="478"/>
          <ac:picMkLst>
            <pc:docMk/>
            <pc:sldMk cId="3884321045" sldId="303"/>
            <ac:picMk id="18" creationId="{E071FEB2-026D-4E93-A07F-FC9D0BD3B200}"/>
          </ac:picMkLst>
        </pc:picChg>
        <pc:picChg chg="mod ord">
          <ac:chgData name="Simon Schrodi" userId="1ce773eebdfff08b" providerId="LiveId" clId="{2E77F650-4BE3-46EB-8AC9-35934FF6DFC2}" dt="2019-04-02T08:44:00.869" v="10560" actId="1076"/>
          <ac:picMkLst>
            <pc:docMk/>
            <pc:sldMk cId="3884321045" sldId="303"/>
            <ac:picMk id="21" creationId="{0C9420D8-114F-4111-9654-D20DF1CD2286}"/>
          </ac:picMkLst>
        </pc:picChg>
        <pc:picChg chg="del mod ord">
          <ac:chgData name="Simon Schrodi" userId="1ce773eebdfff08b" providerId="LiveId" clId="{2E77F650-4BE3-46EB-8AC9-35934FF6DFC2}" dt="2019-03-27T15:34:37.680" v="9654" actId="478"/>
          <ac:picMkLst>
            <pc:docMk/>
            <pc:sldMk cId="3884321045" sldId="303"/>
            <ac:picMk id="21" creationId="{60CFC6F5-5DC6-4084-A610-E074A7E21727}"/>
          </ac:picMkLst>
        </pc:picChg>
        <pc:picChg chg="del mod ord">
          <ac:chgData name="Simon Schrodi" userId="1ce773eebdfff08b" providerId="LiveId" clId="{2E77F650-4BE3-46EB-8AC9-35934FF6DFC2}" dt="2019-03-27T15:34:47.343" v="9718" actId="478"/>
          <ac:picMkLst>
            <pc:docMk/>
            <pc:sldMk cId="3884321045" sldId="303"/>
            <ac:picMk id="28" creationId="{74347F82-0CE4-4382-A0A3-74F586244EC5}"/>
          </ac:picMkLst>
        </pc:picChg>
        <pc:picChg chg="del mod ord">
          <ac:chgData name="Simon Schrodi" userId="1ce773eebdfff08b" providerId="LiveId" clId="{2E77F650-4BE3-46EB-8AC9-35934FF6DFC2}" dt="2019-03-28T12:57:39.528" v="9970" actId="478"/>
          <ac:picMkLst>
            <pc:docMk/>
            <pc:sldMk cId="3884321045" sldId="303"/>
            <ac:picMk id="37" creationId="{E9B02A60-B78E-480B-8C07-808B24DF2BB3}"/>
          </ac:picMkLst>
        </pc:picChg>
        <pc:picChg chg="del mod ord">
          <ac:chgData name="Simon Schrodi" userId="1ce773eebdfff08b" providerId="LiveId" clId="{2E77F650-4BE3-46EB-8AC9-35934FF6DFC2}" dt="2019-03-26T13:45:28.571" v="7502" actId="478"/>
          <ac:picMkLst>
            <pc:docMk/>
            <pc:sldMk cId="3884321045" sldId="303"/>
            <ac:picMk id="97" creationId="{845E2909-4738-4902-9254-64312FBED085}"/>
          </ac:picMkLst>
        </pc:picChg>
        <pc:picChg chg="del mod ord">
          <ac:chgData name="Simon Schrodi" userId="1ce773eebdfff08b" providerId="LiveId" clId="{2E77F650-4BE3-46EB-8AC9-35934FF6DFC2}" dt="2019-03-27T15:31:21.773" v="9431" actId="478"/>
          <ac:picMkLst>
            <pc:docMk/>
            <pc:sldMk cId="3884321045" sldId="303"/>
            <ac:picMk id="99" creationId="{F974D77D-9AB1-4E0B-8CFE-44330B5699A6}"/>
          </ac:picMkLst>
        </pc:picChg>
        <pc:cxnChg chg="add mod">
          <ac:chgData name="Simon Schrodi" userId="1ce773eebdfff08b" providerId="LiveId" clId="{2E77F650-4BE3-46EB-8AC9-35934FF6DFC2}" dt="2019-03-26T13:40:14.848" v="7302" actId="1076"/>
          <ac:cxnSpMkLst>
            <pc:docMk/>
            <pc:sldMk cId="3884321045" sldId="303"/>
            <ac:cxnSpMk id="12" creationId="{5BCB99A6-3CCF-4765-BA79-56D223B93B7E}"/>
          </ac:cxnSpMkLst>
        </pc:cxnChg>
        <pc:cxnChg chg="add mod">
          <ac:chgData name="Simon Schrodi" userId="1ce773eebdfff08b" providerId="LiveId" clId="{2E77F650-4BE3-46EB-8AC9-35934FF6DFC2}" dt="2019-03-26T13:31:13.493" v="7168" actId="1076"/>
          <ac:cxnSpMkLst>
            <pc:docMk/>
            <pc:sldMk cId="3884321045" sldId="303"/>
            <ac:cxnSpMk id="16" creationId="{B6ABB853-B1E2-49B5-AE21-DEAB71E3659B}"/>
          </ac:cxnSpMkLst>
        </pc:cxnChg>
        <pc:cxnChg chg="add mod">
          <ac:chgData name="Simon Schrodi" userId="1ce773eebdfff08b" providerId="LiveId" clId="{2E77F650-4BE3-46EB-8AC9-35934FF6DFC2}" dt="2019-03-26T13:31:13.493" v="7168" actId="1076"/>
          <ac:cxnSpMkLst>
            <pc:docMk/>
            <pc:sldMk cId="3884321045" sldId="303"/>
            <ac:cxnSpMk id="17" creationId="{31D6C8D7-A59B-41B4-9E7E-3F6F27110D4B}"/>
          </ac:cxnSpMkLst>
        </pc:cxnChg>
        <pc:cxnChg chg="add mod">
          <ac:chgData name="Simon Schrodi" userId="1ce773eebdfff08b" providerId="LiveId" clId="{2E77F650-4BE3-46EB-8AC9-35934FF6DFC2}" dt="2019-03-26T13:31:13.493" v="7168" actId="1076"/>
          <ac:cxnSpMkLst>
            <pc:docMk/>
            <pc:sldMk cId="3884321045" sldId="303"/>
            <ac:cxnSpMk id="19" creationId="{B94B0044-1767-468E-AA5E-0D62EDDF19C1}"/>
          </ac:cxnSpMkLst>
        </pc:cxnChg>
        <pc:cxnChg chg="add del">
          <ac:chgData name="Simon Schrodi" userId="1ce773eebdfff08b" providerId="LiveId" clId="{2E77F650-4BE3-46EB-8AC9-35934FF6DFC2}" dt="2019-03-26T13:26:33.525" v="7105"/>
          <ac:cxnSpMkLst>
            <pc:docMk/>
            <pc:sldMk cId="3884321045" sldId="303"/>
            <ac:cxnSpMk id="21" creationId="{C1CE2563-AA50-4B3A-8A0B-20780D6DD889}"/>
          </ac:cxnSpMkLst>
        </pc:cxnChg>
        <pc:cxnChg chg="add mod">
          <ac:chgData name="Simon Schrodi" userId="1ce773eebdfff08b" providerId="LiveId" clId="{2E77F650-4BE3-46EB-8AC9-35934FF6DFC2}" dt="2019-04-04T09:23:06.209" v="16642" actId="14100"/>
          <ac:cxnSpMkLst>
            <pc:docMk/>
            <pc:sldMk cId="3884321045" sldId="303"/>
            <ac:cxnSpMk id="27" creationId="{63603944-E25A-404D-92FA-17085F986322}"/>
          </ac:cxnSpMkLst>
        </pc:cxnChg>
        <pc:cxnChg chg="add mod">
          <ac:chgData name="Simon Schrodi" userId="1ce773eebdfff08b" providerId="LiveId" clId="{2E77F650-4BE3-46EB-8AC9-35934FF6DFC2}" dt="2019-04-04T09:23:11.964" v="16643" actId="14100"/>
          <ac:cxnSpMkLst>
            <pc:docMk/>
            <pc:sldMk cId="3884321045" sldId="303"/>
            <ac:cxnSpMk id="30" creationId="{856ACACF-3CD2-418F-A671-3AB197026010}"/>
          </ac:cxnSpMkLst>
        </pc:cxnChg>
        <pc:cxnChg chg="add mod">
          <ac:chgData name="Simon Schrodi" userId="1ce773eebdfff08b" providerId="LiveId" clId="{2E77F650-4BE3-46EB-8AC9-35934FF6DFC2}" dt="2019-04-04T09:19:43.374" v="16599" actId="14100"/>
          <ac:cxnSpMkLst>
            <pc:docMk/>
            <pc:sldMk cId="3884321045" sldId="303"/>
            <ac:cxnSpMk id="31" creationId="{A7851CBB-E39E-4BD8-8FB2-A150C8DF9957}"/>
          </ac:cxnSpMkLst>
        </pc:cxnChg>
        <pc:cxnChg chg="add mod">
          <ac:chgData name="Simon Schrodi" userId="1ce773eebdfff08b" providerId="LiveId" clId="{2E77F650-4BE3-46EB-8AC9-35934FF6DFC2}" dt="2019-04-04T09:19:50.933" v="16600" actId="14100"/>
          <ac:cxnSpMkLst>
            <pc:docMk/>
            <pc:sldMk cId="3884321045" sldId="303"/>
            <ac:cxnSpMk id="32" creationId="{19B532CA-46F7-4F14-AD25-E301949C286C}"/>
          </ac:cxnSpMkLst>
        </pc:cxnChg>
        <pc:cxnChg chg="add mod">
          <ac:chgData name="Simon Schrodi" userId="1ce773eebdfff08b" providerId="LiveId" clId="{2E77F650-4BE3-46EB-8AC9-35934FF6DFC2}" dt="2019-04-04T09:23:23.888" v="16644" actId="14100"/>
          <ac:cxnSpMkLst>
            <pc:docMk/>
            <pc:sldMk cId="3884321045" sldId="303"/>
            <ac:cxnSpMk id="38" creationId="{62811268-DF15-423C-97CB-4F5A78380E23}"/>
          </ac:cxnSpMkLst>
        </pc:cxnChg>
        <pc:cxnChg chg="add mod">
          <ac:chgData name="Simon Schrodi" userId="1ce773eebdfff08b" providerId="LiveId" clId="{2E77F650-4BE3-46EB-8AC9-35934FF6DFC2}" dt="2019-04-04T09:17:29.214" v="16565" actId="14100"/>
          <ac:cxnSpMkLst>
            <pc:docMk/>
            <pc:sldMk cId="3884321045" sldId="303"/>
            <ac:cxnSpMk id="39" creationId="{9FEA6400-60F8-4214-87AE-2A7E0CCBE035}"/>
          </ac:cxnSpMkLst>
        </pc:cxnChg>
        <pc:cxnChg chg="add mod">
          <ac:chgData name="Simon Schrodi" userId="1ce773eebdfff08b" providerId="LiveId" clId="{2E77F650-4BE3-46EB-8AC9-35934FF6DFC2}" dt="2019-04-04T09:23:29.498" v="16645" actId="14100"/>
          <ac:cxnSpMkLst>
            <pc:docMk/>
            <pc:sldMk cId="3884321045" sldId="303"/>
            <ac:cxnSpMk id="40" creationId="{1DD1CF9F-8629-4914-8549-CCF7BEC0C4C7}"/>
          </ac:cxnSpMkLst>
        </pc:cxnChg>
        <pc:cxnChg chg="add mod">
          <ac:chgData name="Simon Schrodi" userId="1ce773eebdfff08b" providerId="LiveId" clId="{2E77F650-4BE3-46EB-8AC9-35934FF6DFC2}" dt="2019-04-04T09:19:57.655" v="16601" actId="14100"/>
          <ac:cxnSpMkLst>
            <pc:docMk/>
            <pc:sldMk cId="3884321045" sldId="303"/>
            <ac:cxnSpMk id="41" creationId="{41CCDBFA-C587-4274-AF26-28514D56849F}"/>
          </ac:cxnSpMkLst>
        </pc:cxnChg>
        <pc:cxnChg chg="add del mod">
          <ac:chgData name="Simon Schrodi" userId="1ce773eebdfff08b" providerId="LiveId" clId="{2E77F650-4BE3-46EB-8AC9-35934FF6DFC2}" dt="2019-03-27T15:08:59.986" v="9111" actId="478"/>
          <ac:cxnSpMkLst>
            <pc:docMk/>
            <pc:sldMk cId="3884321045" sldId="303"/>
            <ac:cxnSpMk id="45" creationId="{371984D8-943C-4A35-9B17-9382D6247B32}"/>
          </ac:cxnSpMkLst>
        </pc:cxnChg>
        <pc:cxnChg chg="add del mod">
          <ac:chgData name="Simon Schrodi" userId="1ce773eebdfff08b" providerId="LiveId" clId="{2E77F650-4BE3-46EB-8AC9-35934FF6DFC2}" dt="2019-03-27T15:08:59.986" v="9111" actId="478"/>
          <ac:cxnSpMkLst>
            <pc:docMk/>
            <pc:sldMk cId="3884321045" sldId="303"/>
            <ac:cxnSpMk id="46" creationId="{B3344412-F90E-4D65-8528-659A617BF720}"/>
          </ac:cxnSpMkLst>
        </pc:cxnChg>
        <pc:cxnChg chg="add del mod">
          <ac:chgData name="Simon Schrodi" userId="1ce773eebdfff08b" providerId="LiveId" clId="{2E77F650-4BE3-46EB-8AC9-35934FF6DFC2}" dt="2019-03-27T15:08:59.986" v="9111" actId="478"/>
          <ac:cxnSpMkLst>
            <pc:docMk/>
            <pc:sldMk cId="3884321045" sldId="303"/>
            <ac:cxnSpMk id="49" creationId="{293052E8-29E7-4B28-8414-D00EB6150017}"/>
          </ac:cxnSpMkLst>
        </pc:cxnChg>
        <pc:cxnChg chg="add del mod">
          <ac:chgData name="Simon Schrodi" userId="1ce773eebdfff08b" providerId="LiveId" clId="{2E77F650-4BE3-46EB-8AC9-35934FF6DFC2}" dt="2019-03-27T15:08:59.986" v="9111" actId="478"/>
          <ac:cxnSpMkLst>
            <pc:docMk/>
            <pc:sldMk cId="3884321045" sldId="303"/>
            <ac:cxnSpMk id="51" creationId="{A9D845CF-EF59-4B77-8ABC-7409343C6494}"/>
          </ac:cxnSpMkLst>
        </pc:cxnChg>
        <pc:cxnChg chg="add del">
          <ac:chgData name="Simon Schrodi" userId="1ce773eebdfff08b" providerId="LiveId" clId="{2E77F650-4BE3-46EB-8AC9-35934FF6DFC2}" dt="2019-03-26T13:33:52.494" v="7197"/>
          <ac:cxnSpMkLst>
            <pc:docMk/>
            <pc:sldMk cId="3884321045" sldId="303"/>
            <ac:cxnSpMk id="52" creationId="{06EE1629-6740-4118-96EB-BA6E9AE61DA2}"/>
          </ac:cxnSpMkLst>
        </pc:cxnChg>
        <pc:cxnChg chg="add del">
          <ac:chgData name="Simon Schrodi" userId="1ce773eebdfff08b" providerId="LiveId" clId="{2E77F650-4BE3-46EB-8AC9-35934FF6DFC2}" dt="2019-03-26T13:34:30.654" v="7209"/>
          <ac:cxnSpMkLst>
            <pc:docMk/>
            <pc:sldMk cId="3884321045" sldId="303"/>
            <ac:cxnSpMk id="55" creationId="{FDF454D1-9E82-4CEC-BDB0-ECBCEFFD80C0}"/>
          </ac:cxnSpMkLst>
        </pc:cxnChg>
        <pc:cxnChg chg="add del mod">
          <ac:chgData name="Simon Schrodi" userId="1ce773eebdfff08b" providerId="LiveId" clId="{2E77F650-4BE3-46EB-8AC9-35934FF6DFC2}" dt="2019-03-27T15:08:59.986" v="9111" actId="478"/>
          <ac:cxnSpMkLst>
            <pc:docMk/>
            <pc:sldMk cId="3884321045" sldId="303"/>
            <ac:cxnSpMk id="56" creationId="{178236BC-C354-4D09-960C-B01E45FEE93D}"/>
          </ac:cxnSpMkLst>
        </pc:cxnChg>
        <pc:cxnChg chg="add del mod">
          <ac:chgData name="Simon Schrodi" userId="1ce773eebdfff08b" providerId="LiveId" clId="{2E77F650-4BE3-46EB-8AC9-35934FF6DFC2}" dt="2019-03-27T15:08:59.986" v="9111" actId="478"/>
          <ac:cxnSpMkLst>
            <pc:docMk/>
            <pc:sldMk cId="3884321045" sldId="303"/>
            <ac:cxnSpMk id="57" creationId="{E3553B04-7C0E-463E-B15F-7D9B79DC4A0E}"/>
          </ac:cxnSpMkLst>
        </pc:cxnChg>
        <pc:cxnChg chg="add del mod">
          <ac:chgData name="Simon Schrodi" userId="1ce773eebdfff08b" providerId="LiveId" clId="{2E77F650-4BE3-46EB-8AC9-35934FF6DFC2}" dt="2019-03-27T15:08:59.986" v="9111" actId="478"/>
          <ac:cxnSpMkLst>
            <pc:docMk/>
            <pc:sldMk cId="3884321045" sldId="303"/>
            <ac:cxnSpMk id="62" creationId="{8AC72830-ED98-4B1A-BE5E-6DB00DA046CC}"/>
          </ac:cxnSpMkLst>
        </pc:cxnChg>
        <pc:cxnChg chg="add del mod">
          <ac:chgData name="Simon Schrodi" userId="1ce773eebdfff08b" providerId="LiveId" clId="{2E77F650-4BE3-46EB-8AC9-35934FF6DFC2}" dt="2019-03-27T15:08:59.986" v="9111" actId="478"/>
          <ac:cxnSpMkLst>
            <pc:docMk/>
            <pc:sldMk cId="3884321045" sldId="303"/>
            <ac:cxnSpMk id="63" creationId="{B1D5E8CA-D537-43E3-A8BE-62F9A7A143F9}"/>
          </ac:cxnSpMkLst>
        </pc:cxnChg>
        <pc:cxnChg chg="add del mod">
          <ac:chgData name="Simon Schrodi" userId="1ce773eebdfff08b" providerId="LiveId" clId="{2E77F650-4BE3-46EB-8AC9-35934FF6DFC2}" dt="2019-03-27T15:08:59.986" v="9111" actId="478"/>
          <ac:cxnSpMkLst>
            <pc:docMk/>
            <pc:sldMk cId="3884321045" sldId="303"/>
            <ac:cxnSpMk id="64" creationId="{110E655E-9072-489E-BF26-7B3C121AC4B2}"/>
          </ac:cxnSpMkLst>
        </pc:cxnChg>
        <pc:cxnChg chg="add del mod">
          <ac:chgData name="Simon Schrodi" userId="1ce773eebdfff08b" providerId="LiveId" clId="{2E77F650-4BE3-46EB-8AC9-35934FF6DFC2}" dt="2019-03-26T13:41:46.573" v="7321" actId="478"/>
          <ac:cxnSpMkLst>
            <pc:docMk/>
            <pc:sldMk cId="3884321045" sldId="303"/>
            <ac:cxnSpMk id="69" creationId="{55752EC8-5960-4BA0-BB78-A2D774A8E8FF}"/>
          </ac:cxnSpMkLst>
        </pc:cxnChg>
        <pc:cxnChg chg="add del mod">
          <ac:chgData name="Simon Schrodi" userId="1ce773eebdfff08b" providerId="LiveId" clId="{2E77F650-4BE3-46EB-8AC9-35934FF6DFC2}" dt="2019-03-26T13:40:58.613" v="7314" actId="478"/>
          <ac:cxnSpMkLst>
            <pc:docMk/>
            <pc:sldMk cId="3884321045" sldId="303"/>
            <ac:cxnSpMk id="70" creationId="{B790751A-8FAF-455E-BEFA-64A6EAA4CA16}"/>
          </ac:cxnSpMkLst>
        </pc:cxnChg>
        <pc:cxnChg chg="add del">
          <ac:chgData name="Simon Schrodi" userId="1ce773eebdfff08b" providerId="LiveId" clId="{2E77F650-4BE3-46EB-8AC9-35934FF6DFC2}" dt="2019-03-26T13:38:41.557" v="7277"/>
          <ac:cxnSpMkLst>
            <pc:docMk/>
            <pc:sldMk cId="3884321045" sldId="303"/>
            <ac:cxnSpMk id="71" creationId="{BD6AC266-8DAE-4B44-86B0-3F60721AB8F4}"/>
          </ac:cxnSpMkLst>
        </pc:cxnChg>
        <pc:cxnChg chg="add mod">
          <ac:chgData name="Simon Schrodi" userId="1ce773eebdfff08b" providerId="LiveId" clId="{2E77F650-4BE3-46EB-8AC9-35934FF6DFC2}" dt="2019-03-27T15:10:08.137" v="9121" actId="1076"/>
          <ac:cxnSpMkLst>
            <pc:docMk/>
            <pc:sldMk cId="3884321045" sldId="303"/>
            <ac:cxnSpMk id="71" creationId="{D2E7864C-5EB4-4730-B822-EBA902300113}"/>
          </ac:cxnSpMkLst>
        </pc:cxnChg>
        <pc:cxnChg chg="add del">
          <ac:chgData name="Simon Schrodi" userId="1ce773eebdfff08b" providerId="LiveId" clId="{2E77F650-4BE3-46EB-8AC9-35934FF6DFC2}" dt="2019-03-26T13:38:50.644" v="7279"/>
          <ac:cxnSpMkLst>
            <pc:docMk/>
            <pc:sldMk cId="3884321045" sldId="303"/>
            <ac:cxnSpMk id="75" creationId="{3C580633-5353-402F-A48B-CF0D4BB72D12}"/>
          </ac:cxnSpMkLst>
        </pc:cxnChg>
        <pc:cxnChg chg="add mod">
          <ac:chgData name="Simon Schrodi" userId="1ce773eebdfff08b" providerId="LiveId" clId="{2E77F650-4BE3-46EB-8AC9-35934FF6DFC2}" dt="2019-03-27T15:10:08.137" v="9121" actId="1076"/>
          <ac:cxnSpMkLst>
            <pc:docMk/>
            <pc:sldMk cId="3884321045" sldId="303"/>
            <ac:cxnSpMk id="75" creationId="{7C4A1963-C107-43BD-800A-9F61ADD4545D}"/>
          </ac:cxnSpMkLst>
        </pc:cxnChg>
        <pc:cxnChg chg="add del mod">
          <ac:chgData name="Simon Schrodi" userId="1ce773eebdfff08b" providerId="LiveId" clId="{2E77F650-4BE3-46EB-8AC9-35934FF6DFC2}" dt="2019-03-26T13:41:03.235" v="7315" actId="478"/>
          <ac:cxnSpMkLst>
            <pc:docMk/>
            <pc:sldMk cId="3884321045" sldId="303"/>
            <ac:cxnSpMk id="76" creationId="{6B0A1ABC-2361-46B4-A71F-49A480CAC183}"/>
          </ac:cxnSpMkLst>
        </pc:cxnChg>
        <pc:cxnChg chg="add mod">
          <ac:chgData name="Simon Schrodi" userId="1ce773eebdfff08b" providerId="LiveId" clId="{2E77F650-4BE3-46EB-8AC9-35934FF6DFC2}" dt="2019-03-27T15:10:08.137" v="9121" actId="1076"/>
          <ac:cxnSpMkLst>
            <pc:docMk/>
            <pc:sldMk cId="3884321045" sldId="303"/>
            <ac:cxnSpMk id="76" creationId="{F2CF2B5E-095F-4F8A-BC43-BB7BD5BE08E7}"/>
          </ac:cxnSpMkLst>
        </pc:cxnChg>
        <pc:cxnChg chg="add del">
          <ac:chgData name="Simon Schrodi" userId="1ce773eebdfff08b" providerId="LiveId" clId="{2E77F650-4BE3-46EB-8AC9-35934FF6DFC2}" dt="2019-03-26T13:39:45.001" v="7290"/>
          <ac:cxnSpMkLst>
            <pc:docMk/>
            <pc:sldMk cId="3884321045" sldId="303"/>
            <ac:cxnSpMk id="80" creationId="{A7F06580-F3B5-4DF9-A3C1-82636FCFD964}"/>
          </ac:cxnSpMkLst>
        </pc:cxnChg>
        <pc:cxnChg chg="add mod">
          <ac:chgData name="Simon Schrodi" userId="1ce773eebdfff08b" providerId="LiveId" clId="{2E77F650-4BE3-46EB-8AC9-35934FF6DFC2}" dt="2019-03-27T15:10:08.137" v="9121" actId="1076"/>
          <ac:cxnSpMkLst>
            <pc:docMk/>
            <pc:sldMk cId="3884321045" sldId="303"/>
            <ac:cxnSpMk id="80" creationId="{EAF96F61-0030-4142-AD53-DAD1109651F3}"/>
          </ac:cxnSpMkLst>
        </pc:cxnChg>
        <pc:cxnChg chg="add del">
          <ac:chgData name="Simon Schrodi" userId="1ce773eebdfff08b" providerId="LiveId" clId="{2E77F650-4BE3-46EB-8AC9-35934FF6DFC2}" dt="2019-03-26T13:39:50.787" v="7292"/>
          <ac:cxnSpMkLst>
            <pc:docMk/>
            <pc:sldMk cId="3884321045" sldId="303"/>
            <ac:cxnSpMk id="81" creationId="{C1ED33AB-1A3C-450A-8AE5-11512C1983FF}"/>
          </ac:cxnSpMkLst>
        </pc:cxnChg>
        <pc:cxnChg chg="add del">
          <ac:chgData name="Simon Schrodi" userId="1ce773eebdfff08b" providerId="LiveId" clId="{2E77F650-4BE3-46EB-8AC9-35934FF6DFC2}" dt="2019-03-26T13:40:03.815" v="7296"/>
          <ac:cxnSpMkLst>
            <pc:docMk/>
            <pc:sldMk cId="3884321045" sldId="303"/>
            <ac:cxnSpMk id="82" creationId="{51B7B699-8CD4-48D8-BEE8-6C6AE0EE260E}"/>
          </ac:cxnSpMkLst>
        </pc:cxnChg>
        <pc:cxnChg chg="add del mod">
          <ac:chgData name="Simon Schrodi" userId="1ce773eebdfff08b" providerId="LiveId" clId="{2E77F650-4BE3-46EB-8AC9-35934FF6DFC2}" dt="2019-03-26T13:40:10.189" v="7300"/>
          <ac:cxnSpMkLst>
            <pc:docMk/>
            <pc:sldMk cId="3884321045" sldId="303"/>
            <ac:cxnSpMk id="83" creationId="{505DD0CF-EA8D-4FD7-A470-D586436B530D}"/>
          </ac:cxnSpMkLst>
        </pc:cxnChg>
        <pc:cxnChg chg="add del mod">
          <ac:chgData name="Simon Schrodi" userId="1ce773eebdfff08b" providerId="LiveId" clId="{2E77F650-4BE3-46EB-8AC9-35934FF6DFC2}" dt="2019-03-26T13:42:21.807" v="7330" actId="478"/>
          <ac:cxnSpMkLst>
            <pc:docMk/>
            <pc:sldMk cId="3884321045" sldId="303"/>
            <ac:cxnSpMk id="85" creationId="{046A2A56-A197-43E7-8531-BABD271F2024}"/>
          </ac:cxnSpMkLst>
        </pc:cxnChg>
        <pc:cxnChg chg="add mod">
          <ac:chgData name="Simon Schrodi" userId="1ce773eebdfff08b" providerId="LiveId" clId="{2E77F650-4BE3-46EB-8AC9-35934FF6DFC2}" dt="2019-04-04T09:21:56.897" v="16637" actId="14100"/>
          <ac:cxnSpMkLst>
            <pc:docMk/>
            <pc:sldMk cId="3884321045" sldId="303"/>
            <ac:cxnSpMk id="85" creationId="{0583178D-C4A5-45C3-80F6-C6057D590AA0}"/>
          </ac:cxnSpMkLst>
        </pc:cxnChg>
        <pc:cxnChg chg="add mod">
          <ac:chgData name="Simon Schrodi" userId="1ce773eebdfff08b" providerId="LiveId" clId="{2E77F650-4BE3-46EB-8AC9-35934FF6DFC2}" dt="2019-04-04T09:22:43.480" v="16641" actId="14100"/>
          <ac:cxnSpMkLst>
            <pc:docMk/>
            <pc:sldMk cId="3884321045" sldId="303"/>
            <ac:cxnSpMk id="86" creationId="{78E1379C-27DE-4D00-A925-1F0F36C65657}"/>
          </ac:cxnSpMkLst>
        </pc:cxnChg>
        <pc:cxnChg chg="add del mod">
          <ac:chgData name="Simon Schrodi" userId="1ce773eebdfff08b" providerId="LiveId" clId="{2E77F650-4BE3-46EB-8AC9-35934FF6DFC2}" dt="2019-03-26T13:42:21.807" v="7330" actId="478"/>
          <ac:cxnSpMkLst>
            <pc:docMk/>
            <pc:sldMk cId="3884321045" sldId="303"/>
            <ac:cxnSpMk id="86" creationId="{BEDD4D04-F995-4F28-9204-2CA17A320EC7}"/>
          </ac:cxnSpMkLst>
        </pc:cxnChg>
        <pc:cxnChg chg="add del mod">
          <ac:chgData name="Simon Schrodi" userId="1ce773eebdfff08b" providerId="LiveId" clId="{2E77F650-4BE3-46EB-8AC9-35934FF6DFC2}" dt="2019-03-26T13:42:21.807" v="7330" actId="478"/>
          <ac:cxnSpMkLst>
            <pc:docMk/>
            <pc:sldMk cId="3884321045" sldId="303"/>
            <ac:cxnSpMk id="87" creationId="{30131A3D-F153-48D7-96B3-AB57AB17B5AB}"/>
          </ac:cxnSpMkLst>
        </pc:cxnChg>
        <pc:cxnChg chg="add mod">
          <ac:chgData name="Simon Schrodi" userId="1ce773eebdfff08b" providerId="LiveId" clId="{2E77F650-4BE3-46EB-8AC9-35934FF6DFC2}" dt="2019-04-04T09:22:18.358" v="16639" actId="14100"/>
          <ac:cxnSpMkLst>
            <pc:docMk/>
            <pc:sldMk cId="3884321045" sldId="303"/>
            <ac:cxnSpMk id="87" creationId="{50503A37-2E47-42D1-B7A5-4F087C8F056A}"/>
          </ac:cxnSpMkLst>
        </pc:cxnChg>
        <pc:cxnChg chg="add del mod">
          <ac:chgData name="Simon Schrodi" userId="1ce773eebdfff08b" providerId="LiveId" clId="{2E77F650-4BE3-46EB-8AC9-35934FF6DFC2}" dt="2019-03-27T15:08:59.986" v="9111" actId="478"/>
          <ac:cxnSpMkLst>
            <pc:docMk/>
            <pc:sldMk cId="3884321045" sldId="303"/>
            <ac:cxnSpMk id="88" creationId="{E4BD0C84-8F56-4E4B-B52F-60DB9BCEBB18}"/>
          </ac:cxnSpMkLst>
        </pc:cxnChg>
        <pc:cxnChg chg="add mod">
          <ac:chgData name="Simon Schrodi" userId="1ce773eebdfff08b" providerId="LiveId" clId="{2E77F650-4BE3-46EB-8AC9-35934FF6DFC2}" dt="2019-04-04T09:22:32.233" v="16640" actId="14100"/>
          <ac:cxnSpMkLst>
            <pc:docMk/>
            <pc:sldMk cId="3884321045" sldId="303"/>
            <ac:cxnSpMk id="89" creationId="{80E7E397-F1CA-4831-AE3A-10A10852A9A2}"/>
          </ac:cxnSpMkLst>
        </pc:cxnChg>
        <pc:cxnChg chg="add del mod">
          <ac:chgData name="Simon Schrodi" userId="1ce773eebdfff08b" providerId="LiveId" clId="{2E77F650-4BE3-46EB-8AC9-35934FF6DFC2}" dt="2019-03-26T13:41:52.863" v="7323" actId="478"/>
          <ac:cxnSpMkLst>
            <pc:docMk/>
            <pc:sldMk cId="3884321045" sldId="303"/>
            <ac:cxnSpMk id="89" creationId="{D224DCCB-625A-4399-942E-9E9EF033DEC0}"/>
          </ac:cxnSpMkLst>
        </pc:cxnChg>
        <pc:cxnChg chg="add del mod">
          <ac:chgData name="Simon Schrodi" userId="1ce773eebdfff08b" providerId="LiveId" clId="{2E77F650-4BE3-46EB-8AC9-35934FF6DFC2}" dt="2019-03-27T15:08:59.986" v="9111" actId="478"/>
          <ac:cxnSpMkLst>
            <pc:docMk/>
            <pc:sldMk cId="3884321045" sldId="303"/>
            <ac:cxnSpMk id="90" creationId="{725CFA6B-900E-4A01-BAB4-6A8F8BF63798}"/>
          </ac:cxnSpMkLst>
        </pc:cxnChg>
        <pc:cxnChg chg="add del mod">
          <ac:chgData name="Simon Schrodi" userId="1ce773eebdfff08b" providerId="LiveId" clId="{2E77F650-4BE3-46EB-8AC9-35934FF6DFC2}" dt="2019-03-27T15:08:59.986" v="9111" actId="478"/>
          <ac:cxnSpMkLst>
            <pc:docMk/>
            <pc:sldMk cId="3884321045" sldId="303"/>
            <ac:cxnSpMk id="91" creationId="{CC8694C3-F153-403F-8A62-D03141EF9CC3}"/>
          </ac:cxnSpMkLst>
        </pc:cxnChg>
        <pc:cxnChg chg="add del mod">
          <ac:chgData name="Simon Schrodi" userId="1ce773eebdfff08b" providerId="LiveId" clId="{2E77F650-4BE3-46EB-8AC9-35934FF6DFC2}" dt="2019-03-27T15:08:59.986" v="9111" actId="478"/>
          <ac:cxnSpMkLst>
            <pc:docMk/>
            <pc:sldMk cId="3884321045" sldId="303"/>
            <ac:cxnSpMk id="92" creationId="{7D6ABB08-AD00-437E-9289-21630D70C2D7}"/>
          </ac:cxnSpMkLst>
        </pc:cxnChg>
        <pc:cxnChg chg="add del mod">
          <ac:chgData name="Simon Schrodi" userId="1ce773eebdfff08b" providerId="LiveId" clId="{2E77F650-4BE3-46EB-8AC9-35934FF6DFC2}" dt="2019-03-27T15:08:59.986" v="9111" actId="478"/>
          <ac:cxnSpMkLst>
            <pc:docMk/>
            <pc:sldMk cId="3884321045" sldId="303"/>
            <ac:cxnSpMk id="93" creationId="{657363A8-E001-4D6C-97EF-3C1CF32374A5}"/>
          </ac:cxnSpMkLst>
        </pc:cxnChg>
        <pc:cxnChg chg="add del mod">
          <ac:chgData name="Simon Schrodi" userId="1ce773eebdfff08b" providerId="LiveId" clId="{2E77F650-4BE3-46EB-8AC9-35934FF6DFC2}" dt="2019-03-27T15:08:59.986" v="9111" actId="478"/>
          <ac:cxnSpMkLst>
            <pc:docMk/>
            <pc:sldMk cId="3884321045" sldId="303"/>
            <ac:cxnSpMk id="94" creationId="{4C012275-0D43-4CDB-B2CF-BF3017E817BA}"/>
          </ac:cxnSpMkLst>
        </pc:cxnChg>
        <pc:cxnChg chg="add del mod">
          <ac:chgData name="Simon Schrodi" userId="1ce773eebdfff08b" providerId="LiveId" clId="{2E77F650-4BE3-46EB-8AC9-35934FF6DFC2}" dt="2019-03-27T15:08:59.986" v="9111" actId="478"/>
          <ac:cxnSpMkLst>
            <pc:docMk/>
            <pc:sldMk cId="3884321045" sldId="303"/>
            <ac:cxnSpMk id="95" creationId="{699D1E60-7ED7-46B0-A2E9-1736D1F3389F}"/>
          </ac:cxnSpMkLst>
        </pc:cxnChg>
        <pc:cxnChg chg="add mod">
          <ac:chgData name="Simon Schrodi" userId="1ce773eebdfff08b" providerId="LiveId" clId="{2E77F650-4BE3-46EB-8AC9-35934FF6DFC2}" dt="2019-04-04T09:20:44.699" v="16609" actId="14100"/>
          <ac:cxnSpMkLst>
            <pc:docMk/>
            <pc:sldMk cId="3884321045" sldId="303"/>
            <ac:cxnSpMk id="100" creationId="{71A1AF4E-B623-4670-9DF0-3BAE1238997E}"/>
          </ac:cxnSpMkLst>
        </pc:cxnChg>
        <pc:cxnChg chg="add mod">
          <ac:chgData name="Simon Schrodi" userId="1ce773eebdfff08b" providerId="LiveId" clId="{2E77F650-4BE3-46EB-8AC9-35934FF6DFC2}" dt="2019-04-04T09:20:55.551" v="16610" actId="14100"/>
          <ac:cxnSpMkLst>
            <pc:docMk/>
            <pc:sldMk cId="3884321045" sldId="303"/>
            <ac:cxnSpMk id="101" creationId="{5B2F42B4-1EEF-4970-9F15-E629415E2A3D}"/>
          </ac:cxnSpMkLst>
        </pc:cxnChg>
        <pc:cxnChg chg="add mod">
          <ac:chgData name="Simon Schrodi" userId="1ce773eebdfff08b" providerId="LiveId" clId="{2E77F650-4BE3-46EB-8AC9-35934FF6DFC2}" dt="2019-04-04T09:21:04.062" v="16611" actId="14100"/>
          <ac:cxnSpMkLst>
            <pc:docMk/>
            <pc:sldMk cId="3884321045" sldId="303"/>
            <ac:cxnSpMk id="102" creationId="{D710F176-7D0B-48A7-AFF6-EBA5F22B4EC6}"/>
          </ac:cxnSpMkLst>
        </pc:cxnChg>
        <pc:cxnChg chg="add mod">
          <ac:chgData name="Simon Schrodi" userId="1ce773eebdfff08b" providerId="LiveId" clId="{2E77F650-4BE3-46EB-8AC9-35934FF6DFC2}" dt="2019-04-04T09:21:15.076" v="16612" actId="14100"/>
          <ac:cxnSpMkLst>
            <pc:docMk/>
            <pc:sldMk cId="3884321045" sldId="303"/>
            <ac:cxnSpMk id="103" creationId="{F7E803F8-FB72-46F9-9A30-8986487692AB}"/>
          </ac:cxnSpMkLst>
        </pc:cxnChg>
      </pc:sldChg>
      <pc:sldChg chg="addSp delSp modSp add ord setBg modAnim modNotesTx">
        <pc:chgData name="Simon Schrodi" userId="1ce773eebdfff08b" providerId="LiveId" clId="{2E77F650-4BE3-46EB-8AC9-35934FF6DFC2}" dt="2019-04-05T04:14:41.032" v="18370" actId="1076"/>
        <pc:sldMkLst>
          <pc:docMk/>
          <pc:sldMk cId="4143159987" sldId="305"/>
        </pc:sldMkLst>
        <pc:spChg chg="mod">
          <ac:chgData name="Simon Schrodi" userId="1ce773eebdfff08b" providerId="LiveId" clId="{2E77F650-4BE3-46EB-8AC9-35934FF6DFC2}" dt="2019-04-05T04:14:30.560" v="18368" actId="1076"/>
          <ac:spMkLst>
            <pc:docMk/>
            <pc:sldMk cId="4143159987" sldId="305"/>
            <ac:spMk id="2" creationId="{EB5C1538-54F2-45B7-891D-A83DC1832450}"/>
          </ac:spMkLst>
        </pc:spChg>
        <pc:spChg chg="mod">
          <ac:chgData name="Simon Schrodi" userId="1ce773eebdfff08b" providerId="LiveId" clId="{2E77F650-4BE3-46EB-8AC9-35934FF6DFC2}" dt="2019-04-05T04:14:18.257" v="18364" actId="1076"/>
          <ac:spMkLst>
            <pc:docMk/>
            <pc:sldMk cId="4143159987" sldId="305"/>
            <ac:spMk id="3" creationId="{E2F8DBA5-5F70-4398-B22C-7C14197B053B}"/>
          </ac:spMkLst>
        </pc:spChg>
        <pc:spChg chg="add mod">
          <ac:chgData name="Simon Schrodi" userId="1ce773eebdfff08b" providerId="LiveId" clId="{2E77F650-4BE3-46EB-8AC9-35934FF6DFC2}" dt="2019-04-05T04:14:41.032" v="18370" actId="1076"/>
          <ac:spMkLst>
            <pc:docMk/>
            <pc:sldMk cId="4143159987" sldId="305"/>
            <ac:spMk id="9" creationId="{C1C60876-BEC9-4E3B-8BF8-A8F0D1A80B3B}"/>
          </ac:spMkLst>
        </pc:spChg>
        <pc:picChg chg="add del mod">
          <ac:chgData name="Simon Schrodi" userId="1ce773eebdfff08b" providerId="LiveId" clId="{2E77F650-4BE3-46EB-8AC9-35934FF6DFC2}" dt="2019-04-04T14:50:32.751" v="17095" actId="478"/>
          <ac:picMkLst>
            <pc:docMk/>
            <pc:sldMk cId="4143159987" sldId="305"/>
            <ac:picMk id="7" creationId="{99A86A5A-A147-4024-832A-8FC7FFD6F203}"/>
          </ac:picMkLst>
        </pc:picChg>
        <pc:picChg chg="add mod">
          <ac:chgData name="Simon Schrodi" userId="1ce773eebdfff08b" providerId="LiveId" clId="{2E77F650-4BE3-46EB-8AC9-35934FF6DFC2}" dt="2019-04-05T04:14:33.061" v="18369" actId="1076"/>
          <ac:picMkLst>
            <pc:docMk/>
            <pc:sldMk cId="4143159987" sldId="305"/>
            <ac:picMk id="8" creationId="{5D46F387-7C68-4632-9655-50E4B9B202A6}"/>
          </ac:picMkLst>
        </pc:picChg>
      </pc:sldChg>
      <pc:sldChg chg="delSp modSp add ord modAnim modNotesTx">
        <pc:chgData name="Simon Schrodi" userId="1ce773eebdfff08b" providerId="LiveId" clId="{2E77F650-4BE3-46EB-8AC9-35934FF6DFC2}" dt="2019-04-04T16:09:35.595" v="17326" actId="478"/>
        <pc:sldMkLst>
          <pc:docMk/>
          <pc:sldMk cId="2613137793" sldId="306"/>
        </pc:sldMkLst>
        <pc:picChg chg="del mod ord">
          <ac:chgData name="Simon Schrodi" userId="1ce773eebdfff08b" providerId="LiveId" clId="{2E77F650-4BE3-46EB-8AC9-35934FF6DFC2}" dt="2019-03-27T15:15:18.482" v="9171" actId="478"/>
          <ac:picMkLst>
            <pc:docMk/>
            <pc:sldMk cId="2613137793" sldId="306"/>
            <ac:picMk id="7" creationId="{139B47D8-096A-4AAB-B64E-904616871FAB}"/>
          </ac:picMkLst>
        </pc:picChg>
        <pc:picChg chg="mod ord">
          <ac:chgData name="Simon Schrodi" userId="1ce773eebdfff08b" providerId="LiveId" clId="{2E77F650-4BE3-46EB-8AC9-35934FF6DFC2}" dt="2019-04-04T16:09:35.595" v="17325" actId="108"/>
          <ac:picMkLst>
            <pc:docMk/>
            <pc:sldMk cId="2613137793" sldId="306"/>
            <ac:picMk id="7" creationId="{41F212AA-E2E9-4D99-9663-552AC83BF92F}"/>
          </ac:picMkLst>
        </pc:picChg>
        <pc:picChg chg="del mod ord">
          <ac:chgData name="Simon Schrodi" userId="1ce773eebdfff08b" providerId="LiveId" clId="{2E77F650-4BE3-46EB-8AC9-35934FF6DFC2}" dt="2019-03-28T12:53:19.332" v="9846" actId="478"/>
          <ac:picMkLst>
            <pc:docMk/>
            <pc:sldMk cId="2613137793" sldId="306"/>
            <ac:picMk id="7" creationId="{43287835-593B-435D-8404-BAF273DA07ED}"/>
          </ac:picMkLst>
        </pc:picChg>
        <pc:picChg chg="del mod ord">
          <ac:chgData name="Simon Schrodi" userId="1ce773eebdfff08b" providerId="LiveId" clId="{2E77F650-4BE3-46EB-8AC9-35934FF6DFC2}" dt="2019-04-02T08:48:35.388" v="10619" actId="478"/>
          <ac:picMkLst>
            <pc:docMk/>
            <pc:sldMk cId="2613137793" sldId="306"/>
            <ac:picMk id="7" creationId="{7898F32E-251C-45B2-8FA5-478E8991DDF5}"/>
          </ac:picMkLst>
        </pc:picChg>
        <pc:picChg chg="del mod ord">
          <ac:chgData name="Simon Schrodi" userId="1ce773eebdfff08b" providerId="LiveId" clId="{2E77F650-4BE3-46EB-8AC9-35934FF6DFC2}" dt="2019-04-03T17:10:50.664" v="15482" actId="478"/>
          <ac:picMkLst>
            <pc:docMk/>
            <pc:sldMk cId="2613137793" sldId="306"/>
            <ac:picMk id="7" creationId="{DA5D531B-3747-45BE-B263-5C49FC640602}"/>
          </ac:picMkLst>
        </pc:picChg>
        <pc:picChg chg="del mod">
          <ac:chgData name="Simon Schrodi" userId="1ce773eebdfff08b" providerId="LiveId" clId="{2E77F650-4BE3-46EB-8AC9-35934FF6DFC2}" dt="2019-04-02T08:47:43.860" v="10594" actId="478"/>
          <ac:picMkLst>
            <pc:docMk/>
            <pc:sldMk cId="2613137793" sldId="306"/>
            <ac:picMk id="9" creationId="{08C2F4A9-2036-4052-BD46-CF71CE4556BA}"/>
          </ac:picMkLst>
        </pc:picChg>
        <pc:picChg chg="del mod ord">
          <ac:chgData name="Simon Schrodi" userId="1ce773eebdfff08b" providerId="LiveId" clId="{2E77F650-4BE3-46EB-8AC9-35934FF6DFC2}" dt="2019-03-28T12:54:09.763" v="9858" actId="478"/>
          <ac:picMkLst>
            <pc:docMk/>
            <pc:sldMk cId="2613137793" sldId="306"/>
            <ac:picMk id="9" creationId="{1D7DADB5-1520-439E-A655-35CF480BB6FB}"/>
          </ac:picMkLst>
        </pc:picChg>
        <pc:picChg chg="del mod ord">
          <ac:chgData name="Simon Schrodi" userId="1ce773eebdfff08b" providerId="LiveId" clId="{2E77F650-4BE3-46EB-8AC9-35934FF6DFC2}" dt="2019-03-27T15:15:29.114" v="9183" actId="478"/>
          <ac:picMkLst>
            <pc:docMk/>
            <pc:sldMk cId="2613137793" sldId="306"/>
            <ac:picMk id="9" creationId="{3D09D211-E9F4-49F4-8FD4-192D965BC554}"/>
          </ac:picMkLst>
        </pc:picChg>
        <pc:picChg chg="mod ord">
          <ac:chgData name="Simon Schrodi" userId="1ce773eebdfff08b" providerId="LiveId" clId="{2E77F650-4BE3-46EB-8AC9-35934FF6DFC2}" dt="2019-04-03T17:10:50.664" v="15481" actId="108"/>
          <ac:picMkLst>
            <pc:docMk/>
            <pc:sldMk cId="2613137793" sldId="306"/>
            <ac:picMk id="9" creationId="{B29E7BD7-DE41-4CD0-9C15-E3E85CF8261A}"/>
          </ac:picMkLst>
        </pc:picChg>
        <pc:picChg chg="del mod ord">
          <ac:chgData name="Simon Schrodi" userId="1ce773eebdfff08b" providerId="LiveId" clId="{2E77F650-4BE3-46EB-8AC9-35934FF6DFC2}" dt="2019-04-02T08:48:06.661" v="10606" actId="478"/>
          <ac:picMkLst>
            <pc:docMk/>
            <pc:sldMk cId="2613137793" sldId="306"/>
            <ac:picMk id="11" creationId="{6240891F-76FB-4C35-BF35-A8B9CB788E92}"/>
          </ac:picMkLst>
        </pc:picChg>
        <pc:picChg chg="del mod ord">
          <ac:chgData name="Simon Schrodi" userId="1ce773eebdfff08b" providerId="LiveId" clId="{2E77F650-4BE3-46EB-8AC9-35934FF6DFC2}" dt="2019-03-27T15:15:36.758" v="9195" actId="478"/>
          <ac:picMkLst>
            <pc:docMk/>
            <pc:sldMk cId="2613137793" sldId="306"/>
            <ac:picMk id="11" creationId="{6B95B877-368D-4DED-9AE3-AFB4429F3F41}"/>
          </ac:picMkLst>
        </pc:picChg>
        <pc:picChg chg="del mod ord">
          <ac:chgData name="Simon Schrodi" userId="1ce773eebdfff08b" providerId="LiveId" clId="{2E77F650-4BE3-46EB-8AC9-35934FF6DFC2}" dt="2019-04-03T21:43:05.930" v="16470" actId="478"/>
          <ac:picMkLst>
            <pc:docMk/>
            <pc:sldMk cId="2613137793" sldId="306"/>
            <ac:picMk id="11" creationId="{864C2B3C-37A9-42AA-861A-3860B64A370E}"/>
          </ac:picMkLst>
        </pc:picChg>
        <pc:picChg chg="del mod ord">
          <ac:chgData name="Simon Schrodi" userId="1ce773eebdfff08b" providerId="LiveId" clId="{2E77F650-4BE3-46EB-8AC9-35934FF6DFC2}" dt="2019-03-28T12:54:57.093" v="9882" actId="478"/>
          <ac:picMkLst>
            <pc:docMk/>
            <pc:sldMk cId="2613137793" sldId="306"/>
            <ac:picMk id="11" creationId="{C3907A42-7F5B-485F-864B-6F16E00C0754}"/>
          </ac:picMkLst>
        </pc:picChg>
        <pc:picChg chg="del mod ord">
          <ac:chgData name="Simon Schrodi" userId="1ce773eebdfff08b" providerId="LiveId" clId="{2E77F650-4BE3-46EB-8AC9-35934FF6DFC2}" dt="2019-03-28T12:56:07.670" v="9894" actId="478"/>
          <ac:picMkLst>
            <pc:docMk/>
            <pc:sldMk cId="2613137793" sldId="306"/>
            <ac:picMk id="13" creationId="{0E8910B6-124D-4C58-85CC-1B36244C092C}"/>
          </ac:picMkLst>
        </pc:picChg>
        <pc:picChg chg="mod ord">
          <ac:chgData name="Simon Schrodi" userId="1ce773eebdfff08b" providerId="LiveId" clId="{2E77F650-4BE3-46EB-8AC9-35934FF6DFC2}" dt="2019-04-03T21:35:05.927" v="16371" actId="108"/>
          <ac:picMkLst>
            <pc:docMk/>
            <pc:sldMk cId="2613137793" sldId="306"/>
            <ac:picMk id="13" creationId="{6CE638E2-BAB6-4A28-9C14-F340D34637B3}"/>
          </ac:picMkLst>
        </pc:picChg>
        <pc:picChg chg="del mod ord">
          <ac:chgData name="Simon Schrodi" userId="1ce773eebdfff08b" providerId="LiveId" clId="{2E77F650-4BE3-46EB-8AC9-35934FF6DFC2}" dt="2019-04-02T08:49:46.066" v="10664" actId="478"/>
          <ac:picMkLst>
            <pc:docMk/>
            <pc:sldMk cId="2613137793" sldId="306"/>
            <ac:picMk id="13" creationId="{94553F41-E570-423C-9D42-F401E4BB210F}"/>
          </ac:picMkLst>
        </pc:picChg>
        <pc:picChg chg="del mod ord">
          <ac:chgData name="Simon Schrodi" userId="1ce773eebdfff08b" providerId="LiveId" clId="{2E77F650-4BE3-46EB-8AC9-35934FF6DFC2}" dt="2019-03-27T15:16:08.818" v="9207" actId="478"/>
          <ac:picMkLst>
            <pc:docMk/>
            <pc:sldMk cId="2613137793" sldId="306"/>
            <ac:picMk id="13" creationId="{E97C423C-0E92-4FA7-8BEF-10846081D1D9}"/>
          </ac:picMkLst>
        </pc:picChg>
        <pc:picChg chg="del mod ord">
          <ac:chgData name="Simon Schrodi" userId="1ce773eebdfff08b" providerId="LiveId" clId="{2E77F650-4BE3-46EB-8AC9-35934FF6DFC2}" dt="2019-04-04T16:09:35.595" v="17326" actId="478"/>
          <ac:picMkLst>
            <pc:docMk/>
            <pc:sldMk cId="2613137793" sldId="306"/>
            <ac:picMk id="15" creationId="{14DD19AC-1983-450A-92D5-400623F09233}"/>
          </ac:picMkLst>
        </pc:picChg>
        <pc:picChg chg="del mod ord">
          <ac:chgData name="Simon Schrodi" userId="1ce773eebdfff08b" providerId="LiveId" clId="{2E77F650-4BE3-46EB-8AC9-35934FF6DFC2}" dt="2019-03-27T15:17:17.248" v="9219" actId="478"/>
          <ac:picMkLst>
            <pc:docMk/>
            <pc:sldMk cId="2613137793" sldId="306"/>
            <ac:picMk id="15" creationId="{4B41A499-5E6F-49BC-AB84-676420991F9C}"/>
          </ac:picMkLst>
        </pc:picChg>
        <pc:picChg chg="del mod ord">
          <ac:chgData name="Simon Schrodi" userId="1ce773eebdfff08b" providerId="LiveId" clId="{2E77F650-4BE3-46EB-8AC9-35934FF6DFC2}" dt="2019-03-28T12:56:50.809" v="9906" actId="478"/>
          <ac:picMkLst>
            <pc:docMk/>
            <pc:sldMk cId="2613137793" sldId="306"/>
            <ac:picMk id="15" creationId="{581C3EC1-0D3E-4B8B-82B8-1250847D7B1D}"/>
          </ac:picMkLst>
        </pc:picChg>
        <pc:picChg chg="del mod ord">
          <ac:chgData name="Simon Schrodi" userId="1ce773eebdfff08b" providerId="LiveId" clId="{2E77F650-4BE3-46EB-8AC9-35934FF6DFC2}" dt="2019-04-02T08:49:38.867" v="10653" actId="478"/>
          <ac:picMkLst>
            <pc:docMk/>
            <pc:sldMk cId="2613137793" sldId="306"/>
            <ac:picMk id="15" creationId="{7DA4F968-F4A7-49D6-A8E1-D2785FDBEFCC}"/>
          </ac:picMkLst>
        </pc:picChg>
        <pc:picChg chg="del mod">
          <ac:chgData name="Simon Schrodi" userId="1ce773eebdfff08b" providerId="LiveId" clId="{2E77F650-4BE3-46EB-8AC9-35934FF6DFC2}" dt="2019-04-02T08:49:14.152" v="10635" actId="478"/>
          <ac:picMkLst>
            <pc:docMk/>
            <pc:sldMk cId="2613137793" sldId="306"/>
            <ac:picMk id="17" creationId="{26B72732-A546-4D7B-A5ED-E26644A0A587}"/>
          </ac:picMkLst>
        </pc:picChg>
        <pc:picChg chg="del mod ord">
          <ac:chgData name="Simon Schrodi" userId="1ce773eebdfff08b" providerId="LiveId" clId="{2E77F650-4BE3-46EB-8AC9-35934FF6DFC2}" dt="2019-03-27T15:17:53.847" v="9231" actId="478"/>
          <ac:picMkLst>
            <pc:docMk/>
            <pc:sldMk cId="2613137793" sldId="306"/>
            <ac:picMk id="17" creationId="{4AF3363B-39AE-4FAE-ABBA-6772985B9D6F}"/>
          </ac:picMkLst>
        </pc:picChg>
        <pc:picChg chg="del mod ord">
          <ac:chgData name="Simon Schrodi" userId="1ce773eebdfff08b" providerId="LiveId" clId="{2E77F650-4BE3-46EB-8AC9-35934FF6DFC2}" dt="2019-03-28T12:58:52.857" v="10110" actId="478"/>
          <ac:picMkLst>
            <pc:docMk/>
            <pc:sldMk cId="2613137793" sldId="306"/>
            <ac:picMk id="17" creationId="{4B34956A-0F3E-4E70-98B3-10C9886FF198}"/>
          </ac:picMkLst>
        </pc:picChg>
        <pc:picChg chg="del mod ord">
          <ac:chgData name="Simon Schrodi" userId="1ce773eebdfff08b" providerId="LiveId" clId="{2E77F650-4BE3-46EB-8AC9-35934FF6DFC2}" dt="2019-03-28T12:59:16.816" v="10122" actId="478"/>
          <ac:picMkLst>
            <pc:docMk/>
            <pc:sldMk cId="2613137793" sldId="306"/>
            <ac:picMk id="19" creationId="{4196A721-99DB-4392-8646-B02929256603}"/>
          </ac:picMkLst>
        </pc:picChg>
        <pc:picChg chg="del mod ord">
          <ac:chgData name="Simon Schrodi" userId="1ce773eebdfff08b" providerId="LiveId" clId="{2E77F650-4BE3-46EB-8AC9-35934FF6DFC2}" dt="2019-03-27T15:19:01.992" v="9245" actId="478"/>
          <ac:picMkLst>
            <pc:docMk/>
            <pc:sldMk cId="2613137793" sldId="306"/>
            <ac:picMk id="19" creationId="{468C1726-90A0-4E18-BCB5-DD3235BCD442}"/>
          </ac:picMkLst>
        </pc:picChg>
        <pc:picChg chg="del mod ord">
          <ac:chgData name="Simon Schrodi" userId="1ce773eebdfff08b" providerId="LiveId" clId="{2E77F650-4BE3-46EB-8AC9-35934FF6DFC2}" dt="2019-04-02T08:50:00.456" v="10675" actId="478"/>
          <ac:picMkLst>
            <pc:docMk/>
            <pc:sldMk cId="2613137793" sldId="306"/>
            <ac:picMk id="19" creationId="{A011C5F4-DD86-4999-8C3C-39C4225DFF5F}"/>
          </ac:picMkLst>
        </pc:picChg>
        <pc:picChg chg="del mod ord">
          <ac:chgData name="Simon Schrodi" userId="1ce773eebdfff08b" providerId="LiveId" clId="{2E77F650-4BE3-46EB-8AC9-35934FF6DFC2}" dt="2019-04-03T14:16:27.135" v="10736" actId="478"/>
          <ac:picMkLst>
            <pc:docMk/>
            <pc:sldMk cId="2613137793" sldId="306"/>
            <ac:picMk id="21" creationId="{05E775AC-BDC9-4893-8638-60D7A724CCB1}"/>
          </ac:picMkLst>
        </pc:picChg>
        <pc:picChg chg="del mod ord">
          <ac:chgData name="Simon Schrodi" userId="1ce773eebdfff08b" providerId="LiveId" clId="{2E77F650-4BE3-46EB-8AC9-35934FF6DFC2}" dt="2019-03-28T13:07:54.775" v="10134" actId="478"/>
          <ac:picMkLst>
            <pc:docMk/>
            <pc:sldMk cId="2613137793" sldId="306"/>
            <ac:picMk id="21" creationId="{2296D4E3-8E48-476C-B193-5B41A00C5F27}"/>
          </ac:picMkLst>
        </pc:picChg>
        <pc:picChg chg="del mod ord">
          <ac:chgData name="Simon Schrodi" userId="1ce773eebdfff08b" providerId="LiveId" clId="{2E77F650-4BE3-46EB-8AC9-35934FF6DFC2}" dt="2019-03-27T15:20:09.916" v="9257" actId="478"/>
          <ac:picMkLst>
            <pc:docMk/>
            <pc:sldMk cId="2613137793" sldId="306"/>
            <ac:picMk id="21" creationId="{F4176FD9-18E1-4D54-B654-2405E68AE0A7}"/>
          </ac:picMkLst>
        </pc:picChg>
        <pc:picChg chg="del mod ord">
          <ac:chgData name="Simon Schrodi" userId="1ce773eebdfff08b" providerId="LiveId" clId="{2E77F650-4BE3-46EB-8AC9-35934FF6DFC2}" dt="2019-04-03T17:11:01.598" v="15495" actId="478"/>
          <ac:picMkLst>
            <pc:docMk/>
            <pc:sldMk cId="2613137793" sldId="306"/>
            <ac:picMk id="23" creationId="{3F02EBB8-4104-41B6-B10D-88D19F41F6EB}"/>
          </ac:picMkLst>
        </pc:picChg>
        <pc:picChg chg="del mod ord">
          <ac:chgData name="Simon Schrodi" userId="1ce773eebdfff08b" providerId="LiveId" clId="{2E77F650-4BE3-46EB-8AC9-35934FF6DFC2}" dt="2019-03-28T13:10:49.932" v="10146" actId="478"/>
          <ac:picMkLst>
            <pc:docMk/>
            <pc:sldMk cId="2613137793" sldId="306"/>
            <ac:picMk id="23" creationId="{B56A7E48-3F64-4D83-BC58-D430899E2B3F}"/>
          </ac:picMkLst>
        </pc:picChg>
        <pc:picChg chg="del mod ord">
          <ac:chgData name="Simon Schrodi" userId="1ce773eebdfff08b" providerId="LiveId" clId="{2E77F650-4BE3-46EB-8AC9-35934FF6DFC2}" dt="2019-03-27T15:20:20.519" v="9269" actId="478"/>
          <ac:picMkLst>
            <pc:docMk/>
            <pc:sldMk cId="2613137793" sldId="306"/>
            <ac:picMk id="23" creationId="{D9438992-2DCF-43F3-881E-CBB13ACEF681}"/>
          </ac:picMkLst>
        </pc:picChg>
        <pc:picChg chg="del mod">
          <ac:chgData name="Simon Schrodi" userId="1ce773eebdfff08b" providerId="LiveId" clId="{2E77F650-4BE3-46EB-8AC9-35934FF6DFC2}" dt="2019-03-27T15:15:05.537" v="9159" actId="478"/>
          <ac:picMkLst>
            <pc:docMk/>
            <pc:sldMk cId="2613137793" sldId="306"/>
            <ac:picMk id="24" creationId="{8CD933CD-B5BA-43AE-8EE5-3DF57A9BDC61}"/>
          </ac:picMkLst>
        </pc:picChg>
        <pc:picChg chg="del mod ord">
          <ac:chgData name="Simon Schrodi" userId="1ce773eebdfff08b" providerId="LiveId" clId="{2E77F650-4BE3-46EB-8AC9-35934FF6DFC2}" dt="2019-03-28T13:11:18.282" v="10158" actId="478"/>
          <ac:picMkLst>
            <pc:docMk/>
            <pc:sldMk cId="2613137793" sldId="306"/>
            <ac:picMk id="25" creationId="{0CBC509A-BD23-4600-8419-4E5A82ADC3EB}"/>
          </ac:picMkLst>
        </pc:picChg>
        <pc:picChg chg="del mod ord">
          <ac:chgData name="Simon Schrodi" userId="1ce773eebdfff08b" providerId="LiveId" clId="{2E77F650-4BE3-46EB-8AC9-35934FF6DFC2}" dt="2019-04-03T21:35:05.927" v="16372" actId="478"/>
          <ac:picMkLst>
            <pc:docMk/>
            <pc:sldMk cId="2613137793" sldId="306"/>
            <ac:picMk id="25" creationId="{9F8C7D97-5736-45C8-8A4E-44D8E5053B92}"/>
          </ac:picMkLst>
        </pc:picChg>
        <pc:picChg chg="del mod ord">
          <ac:chgData name="Simon Schrodi" userId="1ce773eebdfff08b" providerId="LiveId" clId="{2E77F650-4BE3-46EB-8AC9-35934FF6DFC2}" dt="2019-03-27T15:22:06.501" v="9281" actId="478"/>
          <ac:picMkLst>
            <pc:docMk/>
            <pc:sldMk cId="2613137793" sldId="306"/>
            <ac:picMk id="26" creationId="{80EE89EE-B967-4220-8475-6914A8405F18}"/>
          </ac:picMkLst>
        </pc:picChg>
        <pc:picChg chg="del mod ord">
          <ac:chgData name="Simon Schrodi" userId="1ce773eebdfff08b" providerId="LiveId" clId="{2E77F650-4BE3-46EB-8AC9-35934FF6DFC2}" dt="2019-03-28T13:12:22.899" v="10170" actId="478"/>
          <ac:picMkLst>
            <pc:docMk/>
            <pc:sldMk cId="2613137793" sldId="306"/>
            <ac:picMk id="27" creationId="{50965C23-EAB2-42A8-8684-5E6BD2A0714C}"/>
          </ac:picMkLst>
        </pc:picChg>
        <pc:picChg chg="del mod ord">
          <ac:chgData name="Simon Schrodi" userId="1ce773eebdfff08b" providerId="LiveId" clId="{2E77F650-4BE3-46EB-8AC9-35934FF6DFC2}" dt="2019-03-27T15:22:34.377" v="9293" actId="478"/>
          <ac:picMkLst>
            <pc:docMk/>
            <pc:sldMk cId="2613137793" sldId="306"/>
            <ac:picMk id="28" creationId="{903D1B57-F8CF-4BA6-9154-61150FABD1DA}"/>
          </ac:picMkLst>
        </pc:picChg>
        <pc:picChg chg="del mod ord">
          <ac:chgData name="Simon Schrodi" userId="1ce773eebdfff08b" providerId="LiveId" clId="{2E77F650-4BE3-46EB-8AC9-35934FF6DFC2}" dt="2019-03-28T13:12:36.683" v="10182" actId="478"/>
          <ac:picMkLst>
            <pc:docMk/>
            <pc:sldMk cId="2613137793" sldId="306"/>
            <ac:picMk id="29" creationId="{7B56BFD4-E3F1-46E9-BE1B-706956F8CF71}"/>
          </ac:picMkLst>
        </pc:picChg>
        <pc:picChg chg="del mod ord">
          <ac:chgData name="Simon Schrodi" userId="1ce773eebdfff08b" providerId="LiveId" clId="{2E77F650-4BE3-46EB-8AC9-35934FF6DFC2}" dt="2019-03-27T15:29:49.738" v="9366" actId="478"/>
          <ac:picMkLst>
            <pc:docMk/>
            <pc:sldMk cId="2613137793" sldId="306"/>
            <ac:picMk id="30" creationId="{8CF41646-86AE-43DC-B587-CA9F5D2873E5}"/>
          </ac:picMkLst>
        </pc:picChg>
        <pc:picChg chg="del mod ord">
          <ac:chgData name="Simon Schrodi" userId="1ce773eebdfff08b" providerId="LiveId" clId="{2E77F650-4BE3-46EB-8AC9-35934FF6DFC2}" dt="2019-03-28T13:13:42.394" v="10194" actId="478"/>
          <ac:picMkLst>
            <pc:docMk/>
            <pc:sldMk cId="2613137793" sldId="306"/>
            <ac:picMk id="31" creationId="{ED5EAC33-6624-49AA-9B06-7ABF0C1B9FAD}"/>
          </ac:picMkLst>
        </pc:picChg>
        <pc:picChg chg="del mod ord">
          <ac:chgData name="Simon Schrodi" userId="1ce773eebdfff08b" providerId="LiveId" clId="{2E77F650-4BE3-46EB-8AC9-35934FF6DFC2}" dt="2019-03-28T12:52:06.918" v="9834" actId="478"/>
          <ac:picMkLst>
            <pc:docMk/>
            <pc:sldMk cId="2613137793" sldId="306"/>
            <ac:picMk id="32" creationId="{9C7DA57D-2C58-4391-BA70-26E299425B73}"/>
          </ac:picMkLst>
        </pc:picChg>
        <pc:picChg chg="del mod ord">
          <ac:chgData name="Simon Schrodi" userId="1ce773eebdfff08b" providerId="LiveId" clId="{2E77F650-4BE3-46EB-8AC9-35934FF6DFC2}" dt="2019-04-02T08:44:59.557" v="10575" actId="478"/>
          <ac:picMkLst>
            <pc:docMk/>
            <pc:sldMk cId="2613137793" sldId="306"/>
            <ac:picMk id="34" creationId="{86169812-9ABA-4F38-B565-F4B4A2203846}"/>
          </ac:picMkLst>
        </pc:picChg>
      </pc:sldChg>
    </pc:docChg>
  </pc:docChgLst>
  <pc:docChgLst>
    <pc:chgData name="Simon Schrodi" userId="1ce773eebdfff08b" providerId="LiveId" clId="{94B433B8-FEDF-4BA3-B4A5-21589D71B2DE}"/>
    <pc:docChg chg="modSld">
      <pc:chgData name="Simon Schrodi" userId="1ce773eebdfff08b" providerId="LiveId" clId="{94B433B8-FEDF-4BA3-B4A5-21589D71B2DE}" dt="2019-04-14T16:15:54.751" v="1" actId="20577"/>
      <pc:docMkLst>
        <pc:docMk/>
      </pc:docMkLst>
      <pc:sldChg chg="modSp">
        <pc:chgData name="Simon Schrodi" userId="1ce773eebdfff08b" providerId="LiveId" clId="{94B433B8-FEDF-4BA3-B4A5-21589D71B2DE}" dt="2019-04-14T16:15:54.751" v="1" actId="20577"/>
        <pc:sldMkLst>
          <pc:docMk/>
          <pc:sldMk cId="3100734411" sldId="276"/>
        </pc:sldMkLst>
        <pc:graphicFrameChg chg="mod">
          <ac:chgData name="Simon Schrodi" userId="1ce773eebdfff08b" providerId="LiveId" clId="{94B433B8-FEDF-4BA3-B4A5-21589D71B2DE}" dt="2019-04-14T16:15:54.751" v="1" actId="20577"/>
          <ac:graphicFrameMkLst>
            <pc:docMk/>
            <pc:sldMk cId="3100734411" sldId="276"/>
            <ac:graphicFrameMk id="28" creationId="{D7DD51E6-A7D9-478C-8C63-D7A8C6A6939F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4C0B1F-F82F-4125-A616-673734026647}" type="datetimeFigureOut">
              <a:rPr lang="en-DE" smtClean="0"/>
              <a:t>14/04/2019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75581-0474-4E1E-99CB-B20487C3E9E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67536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Kriegsgebiete: Korrespondenten liefern Infos Lage in Regionen</a:t>
            </a:r>
          </a:p>
          <a:p>
            <a:pPr marL="171450" indent="-171450">
              <a:buFontTx/>
              <a:buChar char="-"/>
            </a:pPr>
            <a:r>
              <a:rPr lang="de-DE" dirty="0"/>
              <a:t>Ahnt es schon -&gt; per Post, aber Probleme (Waffengefechte)</a:t>
            </a:r>
          </a:p>
          <a:p>
            <a:pPr marL="171450" indent="-171450">
              <a:buFontTx/>
              <a:buChar char="-"/>
            </a:pPr>
            <a:r>
              <a:rPr lang="de-DE" dirty="0"/>
              <a:t>Ihr fragt mich, was das mit Informatik zu tun hat. Ich weiß es auch nicht…</a:t>
            </a:r>
          </a:p>
          <a:p>
            <a:pPr marL="171450" indent="-171450">
              <a:buFontTx/>
              <a:buChar char="-"/>
            </a:pPr>
            <a:r>
              <a:rPr lang="de-DE" dirty="0"/>
              <a:t>PKP nichts mit Post o. Krisenregionen (Kopf Studenten), sondern Emil Leon Post</a:t>
            </a:r>
          </a:p>
          <a:p>
            <a:pPr marL="171450" indent="-171450">
              <a:buFontTx/>
              <a:buChar char="-"/>
            </a:pPr>
            <a:r>
              <a:rPr lang="de-DE" dirty="0"/>
              <a:t>Polnisch-amerikanischer Mathematiker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978575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Jetzt kommen wir zum spannenden Teil</a:t>
            </a:r>
          </a:p>
          <a:p>
            <a:pPr marL="171450" indent="-171450">
              <a:buFontTx/>
              <a:buChar char="-"/>
            </a:pPr>
            <a:r>
              <a:rPr lang="de-DE" dirty="0"/>
              <a:t>Behauptung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3599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Ich weiß, ihr lauft jetzt alle heiß nach dem Teaser, aber ich muss kurz davor noch einmal </a:t>
            </a:r>
            <a:r>
              <a:rPr lang="de-DE" dirty="0" err="1"/>
              <a:t>Konfig</a:t>
            </a:r>
            <a:r>
              <a:rPr lang="de-DE" dirty="0"/>
              <a:t> definieren</a:t>
            </a:r>
          </a:p>
          <a:p>
            <a:pPr marL="171450" indent="-171450">
              <a:buFontTx/>
              <a:buChar char="-"/>
            </a:pPr>
            <a:r>
              <a:rPr lang="de-DE" dirty="0"/>
              <a:t>Rechts/Linkskontext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Konfig</a:t>
            </a:r>
            <a:r>
              <a:rPr lang="de-DE" dirty="0"/>
              <a:t> ist mit Rauten eingerahmt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63465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Ok, endlich mit Beweis beginnen</a:t>
            </a:r>
          </a:p>
          <a:p>
            <a:pPr marL="171450" indent="-171450">
              <a:buFontTx/>
              <a:buChar char="-"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904687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Reduktionsabbildung bzw. deren Regeln anhand von Beispiel herleiten</a:t>
            </a:r>
          </a:p>
          <a:p>
            <a:pPr marL="171450" indent="-171450">
              <a:buFontTx/>
              <a:buChar char="-"/>
            </a:pPr>
            <a:r>
              <a:rPr lang="de-DE" dirty="0"/>
              <a:t>Eingabe 01</a:t>
            </a:r>
          </a:p>
          <a:p>
            <a:pPr marL="171450" indent="-171450">
              <a:buFontTx/>
              <a:buChar char="-"/>
            </a:pPr>
            <a:r>
              <a:rPr lang="de-DE" dirty="0"/>
              <a:t>Regeln stehen auf nächsten Folien. Keine Angst -&gt; nichts kurz auswendig lernen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5613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Tx/>
                  <a:buChar char="-"/>
                </a:pPr>
                <a:r>
                  <a:rPr lang="de-DE" b="0" dirty="0"/>
                  <a:t>Turingmaschine darstellen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b="0" dirty="0"/>
                  <a:t>Ideen wiederholen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b="0" dirty="0"/>
                  <a:t>Konfiguration erinnern -&gt; in Rauten einrahmen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b="1" dirty="0"/>
                  <a:t>Anfangsregel:</a:t>
                </a:r>
                <a:r>
                  <a:rPr lang="de-DE" dirty="0"/>
                  <a:t> (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#,#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de-DE" dirty="0"/>
                  <a:t>#)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dirty="0"/>
                  <a:t>Warum Raute in x-Sequenz -&gt; nicht-leere Wörter</a:t>
                </a:r>
                <a:endParaRPr lang="en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de-DE" b="1" dirty="0"/>
                  <a:t>Anfangsregel:</a:t>
                </a:r>
                <a:r>
                  <a:rPr lang="de-DE" dirty="0"/>
                  <a:t> (</a:t>
                </a:r>
                <a:r>
                  <a:rPr lang="de-DE" b="0" i="0">
                    <a:latin typeface="Cambria Math" panose="02040503050406030204" pitchFamily="18" charset="0"/>
                  </a:rPr>
                  <a:t>#,#𝑧_𝑜</a:t>
                </a:r>
                <a:r>
                  <a:rPr lang="de-DE" dirty="0"/>
                  <a:t>x)</a:t>
                </a:r>
                <a:endParaRPr lang="en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80879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42900" indent="-342900">
                  <a:buFontTx/>
                  <a:buChar char="-"/>
                </a:pPr>
                <a:r>
                  <a:rPr lang="de-DE" sz="2400" b="0" i="0" dirty="0">
                    <a:latin typeface="Cambria Math" panose="02040503050406030204" pitchFamily="18" charset="0"/>
                  </a:rPr>
                  <a:t>Ok, nun haben wir den ersten Schritt geschafft</a:t>
                </a:r>
              </a:p>
              <a:p>
                <a:pPr marL="342900" indent="-342900">
                  <a:buFontTx/>
                  <a:buChar char="-"/>
                </a:pPr>
                <a:r>
                  <a:rPr lang="de-DE" sz="2400" b="0" i="0" dirty="0">
                    <a:latin typeface="Cambria Math" panose="02040503050406030204" pitchFamily="18" charset="0"/>
                  </a:rPr>
                  <a:t>TM ansehen -&gt; Übergang: 1 schreiben, Kopf nach Rechts, in Zustand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de-DE" sz="2400" b="0" i="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Tx/>
                  <a:buChar char="-"/>
                </a:pPr>
                <a:r>
                  <a:rPr lang="de-DE" sz="2400" b="0" i="0" dirty="0">
                    <a:latin typeface="Cambria Math" panose="02040503050406030204" pitchFamily="18" charset="0"/>
                  </a:rPr>
                  <a:t>Rest d. Arbeitsbandes bleibt unverändert -&gt; nicht anfassen</a:t>
                </a:r>
              </a:p>
              <a:p>
                <a:pPr marL="342900" indent="-342900">
                  <a:buFontTx/>
                  <a:buChar char="-"/>
                </a:pPr>
                <a:r>
                  <a:rPr lang="de-DE" sz="2400" b="0" i="0" dirty="0">
                    <a:latin typeface="Cambria Math" panose="02040503050406030204" pitchFamily="18" charset="0"/>
                  </a:rPr>
                  <a:t>Also y-Sequenz um diese Zeichen verändern</a:t>
                </a:r>
              </a:p>
              <a:p>
                <a:pPr marL="342900" indent="-342900">
                  <a:buFontTx/>
                  <a:buChar char="-"/>
                </a:pPr>
                <a:r>
                  <a:rPr lang="de-DE" sz="2400" b="0" i="0" dirty="0">
                    <a:latin typeface="Cambria Math" panose="02040503050406030204" pitchFamily="18" charset="0"/>
                  </a:rPr>
                  <a:t>y-Sequenz soll Vorsprung halten -&gt; x-Sequenz ebenfalls 2 Zeichen</a:t>
                </a:r>
              </a:p>
              <a:p>
                <a:pPr marL="342900" indent="-342900">
                  <a:buFontTx/>
                  <a:buChar char="-"/>
                </a:pPr>
                <a:r>
                  <a:rPr lang="de-DE" sz="2400" b="0" i="0" dirty="0">
                    <a:latin typeface="Cambria Math" panose="02040503050406030204" pitchFamily="18" charset="0"/>
                  </a:rPr>
                  <a:t>Tatsächlich gilt diese Regel auch allgemein</a:t>
                </a:r>
              </a:p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𝑹𝒆𝒄𝒉𝒕𝒔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−Ü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𝒃𝒆𝒓𝒇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ü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𝒉𝒓𝒖𝒏𝒈𝒔𝒓𝒆𝒈𝒆𝒍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𝑧𝑎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𝑓𝑎𝑙𝑙𝑠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40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de-DE" sz="2400" dirty="0"/>
                  <a:t>Für Kopierregel Platz lassen!</a:t>
                </a:r>
              </a:p>
              <a:p>
                <a:pPr/>
                <a:r>
                  <a:rPr lang="de-DE" sz="2400" b="1" i="0">
                    <a:latin typeface="Cambria Math" panose="02040503050406030204" pitchFamily="18" charset="0"/>
                  </a:rPr>
                  <a:t>𝑹𝒆𝒄𝒉𝒕𝒔−Ü𝒃𝒆𝒓𝒇ü𝒉𝒓𝒖𝒏𝒈𝒔𝒓𝒆𝒈𝒆𝒍 </a:t>
                </a:r>
                <a:r>
                  <a:rPr lang="de-DE" sz="2400" b="0" i="0">
                    <a:latin typeface="Cambria Math" panose="02040503050406030204" pitchFamily="18" charset="0"/>
                  </a:rPr>
                  <a:t>(𝑧𝑦,𝑦^′ 𝑧^′ ), 𝑓𝑎𝑙𝑙𝑠 </a:t>
                </a:r>
                <a:r>
                  <a:rPr lang="de-DE" sz="2400" i="0">
                    <a:latin typeface="Cambria Math" panose="02040503050406030204" pitchFamily="18" charset="0"/>
                  </a:rPr>
                  <a:t>𝛿</a:t>
                </a:r>
                <a:r>
                  <a:rPr lang="de-DE" sz="2400" b="0" i="0">
                    <a:latin typeface="Cambria Math" panose="02040503050406030204" pitchFamily="18" charset="0"/>
                  </a:rPr>
                  <a:t> (𝑧,𝑦)=(𝑧^′,𝑦^′, 𝑅)</a:t>
                </a:r>
                <a:endParaRPr lang="de-DE" sz="240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866013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lang="de-DE" sz="2400" b="0" i="0" dirty="0">
                    <a:latin typeface="Cambria Math" panose="02040503050406030204" pitchFamily="18" charset="0"/>
                  </a:rPr>
                  <a:t>Konfiguration ist noch nicht ganz abgeschlossen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lang="de-DE" sz="2400" b="0" i="0" dirty="0">
                    <a:latin typeface="Cambria Math" panose="02040503050406030204" pitchFamily="18" charset="0"/>
                  </a:rPr>
                  <a:t>Kein Übergang der TM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lang="de-DE" sz="2400" b="0" i="0" dirty="0">
                    <a:latin typeface="Cambria Math" panose="02040503050406030204" pitchFamily="18" charset="0"/>
                  </a:rPr>
                  <a:t>Einfach 1 kopieren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𝑲𝒐𝒑𝒊𝒆𝒓𝒓𝒆𝒈𝒆𝒍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 ∀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𝛤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∪{#}:(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DE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i="0">
                    <a:latin typeface="Cambria Math" panose="02040503050406030204" pitchFamily="18" charset="0"/>
                  </a:rPr>
                  <a:t>𝑲𝒐𝒑𝒊𝒆𝒓𝒓𝒆𝒈𝒆𝒍:</a:t>
                </a:r>
                <a:r>
                  <a:rPr lang="de-DE" sz="2400" b="0" i="0">
                    <a:latin typeface="Cambria Math" panose="02040503050406030204" pitchFamily="18" charset="0"/>
                  </a:rPr>
                  <a:t> ∀𝑥</a:t>
                </a:r>
                <a:r>
                  <a:rPr lang="de-DE" sz="24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∈</a:t>
                </a:r>
                <a:r>
                  <a:rPr lang="de-DE" sz="2400" b="0" i="0">
                    <a:latin typeface="Cambria Math" panose="02040503050406030204" pitchFamily="18" charset="0"/>
                  </a:rPr>
                  <a:t>𝛤∪{#}:(𝑥,𝑥)</a:t>
                </a:r>
                <a:endParaRPr lang="de-DE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DE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00961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Wieder Kopierregel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539312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Wieder Kopierregel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681397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Recht-Überführungsregel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67093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Genug der Worte, nun zur Informatik!</a:t>
            </a:r>
          </a:p>
          <a:p>
            <a:pPr marL="171450" indent="-171450">
              <a:buFontTx/>
              <a:buChar char="-"/>
            </a:pPr>
            <a:r>
              <a:rPr lang="de-DE" dirty="0"/>
              <a:t>PKP nützlich?! -&gt; Nah</a:t>
            </a:r>
          </a:p>
          <a:p>
            <a:pPr marL="171450" indent="-171450">
              <a:buFontTx/>
              <a:buChar char="-"/>
            </a:pPr>
            <a:r>
              <a:rPr lang="de-DE" dirty="0"/>
              <a:t>PKP Hilfsmittel um Unentscheidbarkeit zu zeigen</a:t>
            </a:r>
          </a:p>
          <a:p>
            <a:pPr marL="171450" indent="-171450">
              <a:buFontTx/>
              <a:buChar char="-"/>
            </a:pPr>
            <a:r>
              <a:rPr lang="de-DE" dirty="0"/>
              <a:t>Probleme vorstellen</a:t>
            </a:r>
          </a:p>
          <a:p>
            <a:pPr marL="171450" indent="-171450">
              <a:buFontTx/>
              <a:buChar char="-"/>
            </a:pPr>
            <a:r>
              <a:rPr lang="de-DE" dirty="0"/>
              <a:t>Mehrdeutigkeit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Programmiersprachen eindeutig sonst mehrere Semantiken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In Compilerbau: Shift/</a:t>
            </a:r>
            <a:r>
              <a:rPr lang="de-DE" dirty="0" err="1"/>
              <a:t>Reduce</a:t>
            </a:r>
            <a:r>
              <a:rPr lang="de-DE" dirty="0"/>
              <a:t> – </a:t>
            </a:r>
            <a:r>
              <a:rPr lang="de-DE" dirty="0" err="1"/>
              <a:t>Reduce</a:t>
            </a:r>
            <a:r>
              <a:rPr lang="de-DE" dirty="0"/>
              <a:t>/</a:t>
            </a:r>
            <a:r>
              <a:rPr lang="de-DE" dirty="0" err="1"/>
              <a:t>Reduce</a:t>
            </a:r>
            <a:r>
              <a:rPr lang="de-DE" dirty="0"/>
              <a:t> Konflikte lösen, explizite Vorrangs- u. </a:t>
            </a:r>
            <a:r>
              <a:rPr lang="de-DE" dirty="0" err="1"/>
              <a:t>Assoziativitätsregeln</a:t>
            </a:r>
            <a:r>
              <a:rPr lang="de-DE" dirty="0"/>
              <a:t>, Default-Konfliktlösungen, </a:t>
            </a:r>
            <a:r>
              <a:rPr lang="de-DE" dirty="0" err="1"/>
              <a:t>Mehrzeichenvorrausschau</a:t>
            </a:r>
            <a:r>
              <a:rPr lang="de-DE" dirty="0"/>
              <a:t>, Probe-Parsen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60322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lang="de-DE" b="0" dirty="0"/>
                  <a:t>Hier haben wir nochmal 2 Kopierregeln und </a:t>
                </a:r>
                <a:r>
                  <a:rPr lang="de-DE" b="0" dirty="0" err="1"/>
                  <a:t>Ups</a:t>
                </a:r>
                <a:r>
                  <a:rPr lang="de-DE" b="0" dirty="0"/>
                  <a:t> unsere Rechts-Überführungsregel </a:t>
                </a:r>
                <a:r>
                  <a:rPr lang="de-DE" b="0" dirty="0" err="1"/>
                  <a:t>funtkioniert</a:t>
                </a:r>
                <a:r>
                  <a:rPr lang="de-DE" b="0" dirty="0"/>
                  <a:t> nicht mehr…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lang="de-DE" b="0" dirty="0"/>
                  <a:t>Mathematik: brauchen was, was es nicht gibt -&gt; selbst definieren -&gt; neue Regel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lang="de-DE" b="0" dirty="0"/>
                  <a:t>Regel in Tabelle anschauen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lang="de-DE" b="0" dirty="0"/>
                  <a:t>Band verändert sich zu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2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de-DE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e>
                      <m:sub>
                        <m:r>
                          <a:rPr lang="de-DE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lang="de-DE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01</m:t>
                    </m:r>
                  </m:oMath>
                </a14:m>
                <a:r>
                  <a:rPr lang="de-DE" b="0" dirty="0"/>
                  <a:t>, sonst alles unverändert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lang="de-DE" b="0" dirty="0"/>
                  <a:t>Also sollte diese Regel für y-Sequenz gelten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lang="de-DE" b="0" dirty="0"/>
                  <a:t>Andererseits: </a:t>
                </a:r>
                <a:r>
                  <a:rPr lang="de-DE" b="0" dirty="0" err="1"/>
                  <a:t>Konfig</a:t>
                </a:r>
                <a:r>
                  <a:rPr lang="de-DE" b="0" dirty="0"/>
                  <a:t> ist länger, da Blank &lt;-&gt; Zeichen =&gt; Regel für x-Sequenz 1 kürzer, so dass Vorsprung weiter gilt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lang="de-DE" b="0" dirty="0"/>
                  <a:t>Sonderregel</a:t>
                </a:r>
                <a:r>
                  <a:rPr lang="de-DE" b="0" baseline="0" dirty="0"/>
                  <a:t> 1: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#,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#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𝑓𝑎𝑙𝑙𝑠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,⎕</m:t>
                        </m:r>
                      </m:e>
                    </m:d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de-DE" b="0" dirty="0"/>
                  <a:t>Sonderregel</a:t>
                </a:r>
                <a:r>
                  <a:rPr lang="de-DE" b="0" baseline="0" dirty="0"/>
                  <a:t> 1: </a:t>
                </a:r>
                <a:r>
                  <a:rPr lang="de-DE" b="0" i="0">
                    <a:latin typeface="Cambria Math" panose="02040503050406030204" pitchFamily="18" charset="0"/>
                  </a:rPr>
                  <a:t>(𝑧#,𝑦^′ 𝑧^′#), 𝑓𝑎𝑙𝑙𝑠 </a:t>
                </a:r>
                <a:r>
                  <a:rPr lang="en-DE" i="0" dirty="0">
                    <a:latin typeface="Cambria Math" panose="02040503050406030204" pitchFamily="18" charset="0"/>
                  </a:rPr>
                  <a:t>𝛿</a:t>
                </a:r>
                <a:r>
                  <a:rPr lang="de-DE" b="0" i="0" dirty="0">
                    <a:latin typeface="Cambria Math" panose="02040503050406030204" pitchFamily="18" charset="0"/>
                  </a:rPr>
                  <a:t>(𝑧,⎕)=(𝑧^′,𝑦^′,𝐿)</a:t>
                </a:r>
                <a:endParaRPr lang="en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22672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Tx/>
                  <a:buChar char="-"/>
                </a:pPr>
                <a:r>
                  <a:rPr lang="de-DE" b="0" dirty="0"/>
                  <a:t>Ok, machen wir weiter…halt wir können schon wieder nicht weitermachen….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b="0" dirty="0"/>
                  <a:t>Regel anschauen -&gt; was verändert sich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b="0" dirty="0"/>
                  <a:t>Länge </a:t>
                </a:r>
                <a:r>
                  <a:rPr lang="de-DE" b="0" dirty="0" err="1"/>
                  <a:t>Konfig</a:t>
                </a:r>
                <a:r>
                  <a:rPr lang="de-DE" b="0" dirty="0"/>
                  <a:t> gleich -&gt; x Regel auch 3 Zeichen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b="1" dirty="0"/>
                  <a:t>Linksüberführungsregel:</a:t>
                </a:r>
                <a:r>
                  <a:rPr lang="de-DE" b="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𝑏𝑧𝑎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𝑏𝑐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𝑓𝑎𝑙𝑙𝑠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DE" dirty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m:rPr>
                        <m:sty m:val="p"/>
                      </m:rPr>
                      <a:rPr lang="de-DE" b="0" i="0" dirty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de-D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𝛤</m:t>
                    </m:r>
                    <m:r>
                      <m:rPr>
                        <m:lit/>
                      </m:rPr>
                      <a:rPr lang="de-DE" b="0" i="1" dirty="0" smtClean="0">
                        <a:latin typeface="Cambria Math" panose="02040503050406030204" pitchFamily="18" charset="0"/>
                      </a:rPr>
                      <m:t>{⎕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de-DE" dirty="0"/>
              </a:p>
              <a:p>
                <a:pPr marL="171450" indent="-171450">
                  <a:buFontTx/>
                  <a:buChar char="-"/>
                </a:pPr>
                <a:r>
                  <a:rPr lang="de-DE" dirty="0"/>
                  <a:t>Zunächst jedoch 2 Kopien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lang="de-DE" dirty="0"/>
                  <a:t>TM ist in Endzustand -&gt; x holt y auf</a:t>
                </a:r>
              </a:p>
              <a:p>
                <a:pPr marL="171450" indent="-171450">
                  <a:buFontTx/>
                  <a:buChar char="-"/>
                </a:pPr>
                <a:endParaRPr lang="en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de-DE" b="1" dirty="0"/>
                  <a:t>Linksüberführungsregel:</a:t>
                </a:r>
                <a:r>
                  <a:rPr lang="de-DE" b="0" dirty="0"/>
                  <a:t> </a:t>
                </a:r>
                <a:r>
                  <a:rPr lang="de-DE" b="0" i="0">
                    <a:latin typeface="Cambria Math" panose="02040503050406030204" pitchFamily="18" charset="0"/>
                  </a:rPr>
                  <a:t>(𝑥𝑧𝑦,𝑧^′ 𝑥𝑦^′ ), 𝑓𝑎𝑙𝑙𝑠 </a:t>
                </a:r>
                <a:r>
                  <a:rPr lang="en-DE" i="0" dirty="0">
                    <a:latin typeface="Cambria Math" panose="02040503050406030204" pitchFamily="18" charset="0"/>
                  </a:rPr>
                  <a:t>𝛿</a:t>
                </a:r>
                <a:r>
                  <a:rPr lang="de-DE" b="0" i="0" dirty="0">
                    <a:latin typeface="Cambria Math" panose="02040503050406030204" pitchFamily="18" charset="0"/>
                  </a:rPr>
                  <a:t>(𝑧,𝑦)=(𝑧^′,𝑦^′,𝐿)</a:t>
                </a:r>
                <a:r>
                  <a:rPr lang="en-DE" i="0" dirty="0">
                    <a:latin typeface="Cambria Math" panose="02040503050406030204" pitchFamily="18" charset="0"/>
                  </a:rPr>
                  <a:t>∀</a:t>
                </a:r>
                <a:r>
                  <a:rPr lang="de-DE" b="0" i="0" dirty="0">
                    <a:latin typeface="Cambria Math" panose="02040503050406030204" pitchFamily="18" charset="0"/>
                  </a:rPr>
                  <a:t>x</a:t>
                </a:r>
                <a:r>
                  <a:rPr lang="de-DE" b="0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∈</a:t>
                </a:r>
                <a:r>
                  <a:rPr lang="en-DE" i="0" dirty="0">
                    <a:latin typeface="Cambria Math" panose="02040503050406030204" pitchFamily="18" charset="0"/>
                  </a:rPr>
                  <a:t>𝛤</a:t>
                </a:r>
                <a:r>
                  <a:rPr lang="de-DE" b="0" i="0" dirty="0">
                    <a:latin typeface="Cambria Math" panose="02040503050406030204" pitchFamily="18" charset="0"/>
                  </a:rPr>
                  <a:t>\{\⎕}</a:t>
                </a:r>
                <a:endParaRPr lang="en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462653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Tx/>
                  <a:buChar char="-"/>
                </a:pPr>
                <a:r>
                  <a:rPr lang="de-DE" b="0" dirty="0"/>
                  <a:t>Wie kann x das y aufholen?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b="0" dirty="0"/>
                  <a:t>Einfach Zeichen löschen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b="0" dirty="0"/>
                  <a:t>Muss geordnet sein, da Algorithmus, aber kennen wir ja von TM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b="1" dirty="0"/>
                  <a:t>Löschregeln: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𝑏𝑧𝑤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.  (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de-DE" b="1" dirty="0"/>
                  <a:t>Löschregeln:</a:t>
                </a:r>
                <a:r>
                  <a:rPr lang="de-DE" dirty="0"/>
                  <a:t> </a:t>
                </a:r>
                <a:r>
                  <a:rPr lang="de-DE" b="0" i="0">
                    <a:latin typeface="Cambria Math" panose="02040503050406030204" pitchFamily="18" charset="0"/>
                  </a:rPr>
                  <a:t>(𝑦𝑧_𝑓,𝑧_𝑓 )𝑏𝑧𝑤. (𝑧_𝑓 𝑦, 𝑧_𝑓)</a:t>
                </a:r>
                <a:endParaRPr lang="en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6090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Tx/>
                  <a:buChar char="-"/>
                </a:pPr>
                <a:r>
                  <a:rPr lang="de-DE" b="0" dirty="0"/>
                  <a:t>Nun nur noch ein bisschen kopieren und löschen, bis </a:t>
                </a:r>
                <a:r>
                  <a:rPr lang="de-DE" b="0" dirty="0" err="1"/>
                  <a:t>Konfig</a:t>
                </a:r>
                <a:r>
                  <a:rPr lang="de-DE" b="0" dirty="0"/>
                  <a:t> mit nur Endzustand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b="0" dirty="0"/>
                  <a:t>Was nun?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b="0" dirty="0"/>
                  <a:t>Definieren</a:t>
                </a:r>
                <a:r>
                  <a:rPr lang="de-DE" b="0" baseline="0" dirty="0"/>
                  <a:t> uns </a:t>
                </a:r>
                <a:r>
                  <a:rPr lang="de-DE" b="1" dirty="0"/>
                  <a:t>Abschlussregel: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##,#)</m:t>
                    </m:r>
                  </m:oMath>
                </a14:m>
                <a:endParaRPr lang="de-DE" dirty="0"/>
              </a:p>
              <a:p>
                <a:pPr marL="171450" indent="-171450">
                  <a:buFontTx/>
                  <a:buChar char="-"/>
                </a:pPr>
                <a:r>
                  <a:rPr lang="de-DE" dirty="0"/>
                  <a:t>Warum zwei Rauten am Ende? -&gt; MPKP nicht leere Wörter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dirty="0"/>
                  <a:t>Nun haben wir Beispiel durchgerechnet und fast alle notwendigen Regeln selbst hergeleitet</a:t>
                </a:r>
                <a:endParaRPr lang="en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de-DE" b="1" dirty="0"/>
                  <a:t>Löschregeln:</a:t>
                </a:r>
                <a:r>
                  <a:rPr lang="de-DE" dirty="0"/>
                  <a:t> </a:t>
                </a:r>
                <a:r>
                  <a:rPr lang="de-DE" b="0" i="0">
                    <a:latin typeface="Cambria Math" panose="02040503050406030204" pitchFamily="18" charset="0"/>
                  </a:rPr>
                  <a:t>(𝑦𝑧_𝑓,𝑧_𝑓 )𝑏𝑧𝑤. (𝑧_𝑓 𝑦, 𝑧_𝑓)</a:t>
                </a:r>
                <a:endParaRPr lang="de-DE" b="1" dirty="0"/>
              </a:p>
              <a:p>
                <a:pPr/>
                <a:r>
                  <a:rPr lang="de-DE" b="1" dirty="0"/>
                  <a:t>Abschlussregel: </a:t>
                </a:r>
                <a:r>
                  <a:rPr lang="de-DE" b="0" i="0">
                    <a:latin typeface="Cambria Math" panose="02040503050406030204" pitchFamily="18" charset="0"/>
                  </a:rPr>
                  <a:t>(𝑧_𝑓##,#)</a:t>
                </a:r>
                <a:endParaRPr lang="en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59086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Alle Regeln nochmal aufgelistet</a:t>
            </a:r>
          </a:p>
          <a:p>
            <a:pPr marL="171450" indent="-171450">
              <a:buFontTx/>
              <a:buChar char="-"/>
            </a:pPr>
            <a:r>
              <a:rPr lang="de-DE" dirty="0"/>
              <a:t>Zusätzlich Sonderregel -&gt; in ruhiger Stunde jetzt selbst herleitbar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186961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Tx/>
                  <a:buChar char="-"/>
                </a:pPr>
                <a:r>
                  <a:rPr lang="de-DE" dirty="0"/>
                  <a:t>Also wo sind wir: berechenbare Reduktionsabbildung, da von TM simuliert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dirty="0"/>
                  <a:t>Beweis etwas schneller, da klar durch Beispiel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dirty="0"/>
                  <a:t>Y -&gt; vorgehende Konfigurationsfolgen</a:t>
                </a:r>
              </a:p>
              <a:p>
                <a:pPr marL="171450" indent="-1714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de-DE" sz="120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sSub>
                      <m:sSubPr>
                        <m:ctrlPr>
                          <a:rPr lang="en-DE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de-DE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e>
                      <m:sub>
                        <m:r>
                          <a:rPr lang="de-DE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sub>
                    </m:sSub>
                    <m:r>
                      <a:rPr lang="de-DE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𝛽</m:t>
                    </m:r>
                    <m:r>
                      <a:rPr lang="de-DE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#</m:t>
                    </m:r>
                  </m:oMath>
                </a14:m>
                <a:r>
                  <a:rPr lang="de-DE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ist Vorsprung</a:t>
                </a:r>
                <a:r>
                  <a:rPr lang="de-DE" sz="120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von y</a:t>
                </a:r>
                <a:endParaRPr lang="de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Tx/>
                  <a:buChar char="-"/>
                </a:pPr>
                <a:r>
                  <a:rPr lang="de-DE" dirty="0"/>
                  <a:t>Also wo sind wir: berechenbare Reduktionsabbildung, da von TM simuliert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dirty="0"/>
                  <a:t>Beweis etwas schneller, da klar durch Beispiel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dirty="0"/>
                  <a:t>Y -&gt; vorgehende Konfigurationsfolgen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𝛼𝑧</a:t>
                </a:r>
                <a:r>
                  <a:rPr lang="en-DE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_</a:t>
                </a:r>
                <a:r>
                  <a:rPr lang="de-DE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𝑓 𝛽#</a:t>
                </a:r>
                <a:r>
                  <a:rPr lang="de-DE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ist Vorsprung</a:t>
                </a:r>
                <a:r>
                  <a:rPr lang="de-DE" sz="120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von y</a:t>
                </a:r>
                <a:endParaRPr lang="de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873144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Indirekter Beweis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463797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Tx/>
                  <a:buChar char="-"/>
                </a:pPr>
                <a:r>
                  <a:rPr lang="de-DE" dirty="0"/>
                  <a:t>Nun bringt Unentscheidbarkeit von MPKP nichts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dirty="0"/>
                  <a:t>Unentscheidbarkeit von Mehrdeutigkeit mittels Reduktion zeigen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dirty="0"/>
                  <a:t>Bemerke: Indexfolge ist gespiegelt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dirty="0" err="1"/>
                  <a:t>G‘s</a:t>
                </a:r>
                <a:r>
                  <a:rPr lang="de-DE" dirty="0"/>
                  <a:t> erfüllen alle LL(2)-Bedingung. Nicht LL(1) wegen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dirty="0"/>
                  <a:t>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dirty="0"/>
                  <a:t>. Aber LL(2), da dann in First Menge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Tx/>
                  <a:buChar char="-"/>
                </a:pPr>
                <a:r>
                  <a:rPr lang="de-DE" dirty="0"/>
                  <a:t>Nun bringt Unentscheidbarkeit von MPKP nichts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dirty="0"/>
                  <a:t>Unentscheidbarkeit von Mehrdeutigkeit mittels Reduktion zeigen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dirty="0"/>
                  <a:t>Es ist klar, wenn x_1x_2…</a:t>
                </a:r>
                <a:r>
                  <a:rPr lang="de-DE" dirty="0" err="1"/>
                  <a:t>x_k</a:t>
                </a:r>
                <a:r>
                  <a:rPr lang="de-DE" dirty="0"/>
                  <a:t> = y_1y_2…</a:t>
                </a:r>
                <a:r>
                  <a:rPr lang="de-DE" dirty="0" err="1"/>
                  <a:t>y_k</a:t>
                </a:r>
                <a:r>
                  <a:rPr lang="de-DE" dirty="0"/>
                  <a:t>, dann folgt auch x_kx_k-1….x_1 = y_ky_k-1….y_1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dirty="0" err="1"/>
                  <a:t>G‘s</a:t>
                </a:r>
                <a:r>
                  <a:rPr lang="de-DE" dirty="0"/>
                  <a:t> erfüllen alle LL(2)-Bedingung. Nicht LL(1) wegen </a:t>
                </a:r>
                <a:r>
                  <a:rPr lang="de-DE" b="0" i="0">
                    <a:latin typeface="Cambria Math" panose="02040503050406030204" pitchFamily="18" charset="0"/>
                  </a:rPr>
                  <a:t>𝑖_1 𝑆_𝑥 𝑥_1</a:t>
                </a:r>
                <a:r>
                  <a:rPr lang="de-DE" dirty="0"/>
                  <a:t>&amp; </a:t>
                </a:r>
                <a:r>
                  <a:rPr lang="de-DE" b="0" i="0">
                    <a:latin typeface="Cambria Math" panose="02040503050406030204" pitchFamily="18" charset="0"/>
                  </a:rPr>
                  <a:t>𝑖_1 𝑥_1</a:t>
                </a:r>
                <a:r>
                  <a:rPr lang="de-DE" dirty="0"/>
                  <a:t>. Aber LL(2), da dann in First Menge </a:t>
                </a:r>
                <a:r>
                  <a:rPr lang="de-DE" b="0" i="0">
                    <a:latin typeface="Cambria Math" panose="02040503050406030204" pitchFamily="18" charset="0"/>
                  </a:rPr>
                  <a:t>𝑖_1 𝑥_1</a:t>
                </a:r>
                <a:endParaRPr lang="de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530491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Angenommen </a:t>
            </a:r>
            <a:r>
              <a:rPr lang="de-DE" dirty="0" err="1"/>
              <a:t>G_z</a:t>
            </a:r>
            <a:r>
              <a:rPr lang="de-DE" dirty="0"/>
              <a:t> ist eindeutig</a:t>
            </a:r>
          </a:p>
          <a:p>
            <a:pPr marL="171450" indent="-171450">
              <a:buFontTx/>
              <a:buChar char="-"/>
            </a:pPr>
            <a:r>
              <a:rPr lang="de-DE" dirty="0"/>
              <a:t>Beweis durch Gegenbeispiel</a:t>
            </a:r>
          </a:p>
          <a:p>
            <a:pPr marL="171450" indent="-171450">
              <a:buFontTx/>
              <a:buChar char="-"/>
            </a:pPr>
            <a:r>
              <a:rPr lang="de-DE" dirty="0"/>
              <a:t>Erinnern an erstes Beispiel</a:t>
            </a:r>
          </a:p>
          <a:p>
            <a:pPr marL="171450" indent="-171450">
              <a:buFontTx/>
              <a:buChar char="-"/>
            </a:pPr>
            <a:r>
              <a:rPr lang="de-DE" dirty="0"/>
              <a:t>Rote Kreise -&gt; Unterschied -&gt; Mehrdeutig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01821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Nun ist andersherum G mehrdeutig</a:t>
            </a:r>
          </a:p>
          <a:p>
            <a:pPr marL="171450" indent="-171450">
              <a:buFontTx/>
              <a:buChar char="-"/>
            </a:pPr>
            <a:r>
              <a:rPr lang="de-DE" dirty="0"/>
              <a:t>2. Fall: 1ter Indexfolge &amp; 2ter Lösung für K</a:t>
            </a:r>
          </a:p>
          <a:p>
            <a:pPr marL="171450" indent="-171450">
              <a:buFontTx/>
              <a:buChar char="-"/>
            </a:pPr>
            <a:r>
              <a:rPr lang="de-DE" dirty="0"/>
              <a:t>Damit ist Unentscheidbarkeit von Mehrdeutigkeit gezeigt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55427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Konzept Reduktion bereits angesprochen</a:t>
            </a:r>
          </a:p>
          <a:p>
            <a:pPr marL="171450" indent="-171450">
              <a:buFontTx/>
              <a:buChar char="-"/>
            </a:pPr>
            <a:r>
              <a:rPr lang="de-DE" dirty="0"/>
              <a:t>Reduktion auch Post</a:t>
            </a:r>
          </a:p>
          <a:p>
            <a:pPr marL="171450" indent="-171450">
              <a:buFontTx/>
              <a:buChar char="-"/>
            </a:pPr>
            <a:r>
              <a:rPr lang="de-DE" dirty="0"/>
              <a:t>Probleme lösbar in A, dann auch in B</a:t>
            </a:r>
          </a:p>
          <a:p>
            <a:pPr marL="171450" indent="-171450">
              <a:buFontTx/>
              <a:buChar char="-"/>
            </a:pPr>
            <a:r>
              <a:rPr lang="de-DE" dirty="0"/>
              <a:t>Berechenbar -&gt; TM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128813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Tx/>
                  <a:buChar char="-"/>
                </a:pPr>
                <a:r>
                  <a:rPr lang="de-DE" dirty="0"/>
                  <a:t>Analog zu Mehrdeutigkeitsbeweis konstruieren wie gleiche Grammatiken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dirty="0"/>
                  <a:t>Argumentation ist analog zum Beweis der Unentscheidbarkeit d. Mehrdeutigkeit</a:t>
                </a:r>
              </a:p>
              <a:p>
                <a:pPr marL="171450" indent="-1714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≠∅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gdw</a:t>
                </a:r>
                <a:r>
                  <a:rPr lang="de-DE" dirty="0"/>
                  <a:t>.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dirty="0"/>
                  <a:t>Es gibt Indexfolge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gdw</a:t>
                </a:r>
                <a:r>
                  <a:rPr lang="de-DE" dirty="0"/>
                  <a:t>.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dirty="0"/>
                  <a:t>Es gibt Indexfolge, so dass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gdw</a:t>
                </a:r>
                <a:r>
                  <a:rPr lang="de-DE" dirty="0"/>
                  <a:t>.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dirty="0"/>
                  <a:t>MPKP hat Lösung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de-DE" dirty="0"/>
                  <a:t> =&gt; es existiert kein Wort w in L(</a:t>
                </a:r>
                <a:r>
                  <a:rPr lang="de-DE" dirty="0" err="1"/>
                  <a:t>G_x</a:t>
                </a:r>
                <a:r>
                  <a:rPr lang="de-DE" dirty="0"/>
                  <a:t>) und L(</a:t>
                </a:r>
                <a:r>
                  <a:rPr lang="de-DE" dirty="0" err="1"/>
                  <a:t>G_y</a:t>
                </a:r>
                <a:r>
                  <a:rPr lang="de-DE" dirty="0"/>
                  <a:t>) =&gt; MPKP</a:t>
                </a:r>
                <a:r>
                  <a:rPr lang="de-DE" baseline="0" dirty="0"/>
                  <a:t> hat also keine Lösung</a:t>
                </a:r>
                <a:r>
                  <a:rPr lang="de-DE" dirty="0"/>
                  <a:t>.</a:t>
                </a:r>
              </a:p>
              <a:p>
                <a:pPr marL="171450" indent="-171450">
                  <a:buFontTx/>
                  <a:buChar char="-"/>
                </a:pPr>
                <a:endParaRPr lang="de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Tx/>
                  <a:buChar char="-"/>
                </a:pPr>
                <a:r>
                  <a:rPr lang="de-DE" dirty="0"/>
                  <a:t>Analog zu Mehrdeutigkeitsbeweis konstruieren wie gleiche Grammatiken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dirty="0"/>
                  <a:t>Argumentation ist analog zum Beweis der Unentscheidbarkeit d. Mehrdeutigkeit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b="0" i="0">
                    <a:latin typeface="Cambria Math" panose="02040503050406030204" pitchFamily="18" charset="0"/>
                  </a:rPr>
                  <a:t>𝐿(𝐺_1 )</a:t>
                </a:r>
                <a:r>
                  <a:rPr lang="de-DE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∩𝐿(𝐺_2 )≠∅</a:t>
                </a:r>
                <a:r>
                  <a:rPr lang="de-DE" dirty="0"/>
                  <a:t> </a:t>
                </a:r>
                <a:r>
                  <a:rPr lang="de-DE" dirty="0" err="1"/>
                  <a:t>gdw</a:t>
                </a:r>
                <a:r>
                  <a:rPr lang="de-DE" dirty="0"/>
                  <a:t>.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dirty="0"/>
                  <a:t>Es gibt Indexfolge </a:t>
                </a:r>
                <a:r>
                  <a:rPr lang="de-DE" b="0" i="0">
                    <a:latin typeface="Cambria Math" panose="02040503050406030204" pitchFamily="18" charset="0"/>
                  </a:rPr>
                  <a:t>{𝑖_𝑛…𝑖_1 𝑥_(𝑖_1 )…𝑥_(𝑖_𝑛 )=𝑖_𝑛…𝑖_1 𝑦_(𝑖_1 )…𝑦_(𝑖_𝑛 )}</a:t>
                </a:r>
                <a:r>
                  <a:rPr lang="de-DE" dirty="0"/>
                  <a:t> </a:t>
                </a:r>
                <a:r>
                  <a:rPr lang="de-DE" dirty="0" err="1"/>
                  <a:t>gdw</a:t>
                </a:r>
                <a:r>
                  <a:rPr lang="de-DE" dirty="0"/>
                  <a:t>.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dirty="0"/>
                  <a:t>Es gibt Indexfolge, so dass </a:t>
                </a:r>
                <a:r>
                  <a:rPr lang="de-DE" b="0" i="0">
                    <a:latin typeface="Cambria Math" panose="02040503050406030204" pitchFamily="18" charset="0"/>
                  </a:rPr>
                  <a:t>𝑥_(𝑖_1 )…𝑥_(𝑖_𝑛 )=𝑦_(𝑖_1 )…𝑦_(𝑖_𝑛 )</a:t>
                </a:r>
                <a:r>
                  <a:rPr lang="de-DE" dirty="0"/>
                  <a:t> </a:t>
                </a:r>
                <a:r>
                  <a:rPr lang="de-DE" dirty="0" err="1"/>
                  <a:t>gdw</a:t>
                </a:r>
                <a:r>
                  <a:rPr lang="de-DE" dirty="0"/>
                  <a:t>.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dirty="0"/>
                  <a:t>MPKP hat Lösung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lang="de-DE" b="0" i="0">
                    <a:latin typeface="Cambria Math" panose="02040503050406030204" pitchFamily="18" charset="0"/>
                  </a:rPr>
                  <a:t>𝐿(𝐺_1 )</a:t>
                </a:r>
                <a:r>
                  <a:rPr lang="de-DE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∩𝐿(𝐺_2 )=∅</a:t>
                </a:r>
                <a:r>
                  <a:rPr lang="de-DE" dirty="0"/>
                  <a:t> =&gt; es existiert kein Wort w in L(</a:t>
                </a:r>
                <a:r>
                  <a:rPr lang="de-DE" dirty="0" err="1"/>
                  <a:t>G_x</a:t>
                </a:r>
                <a:r>
                  <a:rPr lang="de-DE" dirty="0"/>
                  <a:t>) und L(</a:t>
                </a:r>
                <a:r>
                  <a:rPr lang="de-DE" dirty="0" err="1"/>
                  <a:t>G_y</a:t>
                </a:r>
                <a:r>
                  <a:rPr lang="de-DE" dirty="0"/>
                  <a:t>) =&gt; MPKP</a:t>
                </a:r>
                <a:r>
                  <a:rPr lang="de-DE" baseline="0" dirty="0"/>
                  <a:t> hat also keine Lösung</a:t>
                </a:r>
                <a:r>
                  <a:rPr lang="de-DE" dirty="0"/>
                  <a:t>.</a:t>
                </a:r>
              </a:p>
              <a:p>
                <a:pPr marL="171450" indent="-171450">
                  <a:buFontTx/>
                  <a:buChar char="-"/>
                </a:pPr>
                <a:endParaRPr lang="de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540527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Tx/>
                  <a:buChar char="-"/>
                </a:pPr>
                <a:r>
                  <a:rPr lang="de-DE" dirty="0"/>
                  <a:t>Kurz angerissen: Falls K min. 1 Lösung, dann unendlich. Hier das erste Beispiel nochmals dazu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dirty="0"/>
                  <a:t>Endlichkeitsproblem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dirty="0"/>
                  <a:t>Lösungen von MPKP entsprechen den Wörtern in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pPr marL="171450" indent="-171450">
                  <a:buFontTx/>
                  <a:buChar char="-"/>
                </a:pPr>
                <a:r>
                  <a:rPr lang="de-DE" dirty="0"/>
                  <a:t>Instanz K lösbar </a:t>
                </a:r>
                <a:r>
                  <a:rPr lang="de-DE" dirty="0" err="1"/>
                  <a:t>gdw</a:t>
                </a:r>
                <a:r>
                  <a:rPr lang="de-DE" dirty="0"/>
                  <a:t>. Wenn K unendlich viele Lösungen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dirty="0"/>
                  <a:t>Also: K lösbar </a:t>
                </a:r>
                <a:r>
                  <a:rPr lang="de-DE" dirty="0" err="1"/>
                  <a:t>gdw</a:t>
                </a:r>
                <a:r>
                  <a:rPr lang="de-DE" dirty="0"/>
                  <a:t>. 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|=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Tx/>
                  <a:buChar char="-"/>
                </a:pPr>
                <a:r>
                  <a:rPr lang="de-DE" dirty="0"/>
                  <a:t>Kurz angerissen: Falls K min. 1 Lösung, dann unendlich. Hier das erste Beispiel nochmals dazu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dirty="0"/>
                  <a:t>Endlichkeitsproblem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dirty="0"/>
                  <a:t>Lösungen von MPKP entsprechen den Wörtern in </a:t>
                </a:r>
                <a:r>
                  <a:rPr lang="de-DE" b="0" i="0">
                    <a:latin typeface="Cambria Math" panose="02040503050406030204" pitchFamily="18" charset="0"/>
                  </a:rPr>
                  <a:t>𝐿(𝐺_1 )</a:t>
                </a:r>
                <a:r>
                  <a:rPr lang="de-DE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∩𝐿(𝐺_2 )</a:t>
                </a:r>
                <a:endParaRPr lang="de-DE" dirty="0"/>
              </a:p>
              <a:p>
                <a:pPr marL="171450" indent="-171450">
                  <a:buFontTx/>
                  <a:buChar char="-"/>
                </a:pPr>
                <a:r>
                  <a:rPr lang="de-DE" dirty="0"/>
                  <a:t>Instanz K lösbar </a:t>
                </a:r>
                <a:r>
                  <a:rPr lang="de-DE" dirty="0" err="1"/>
                  <a:t>gdw</a:t>
                </a:r>
                <a:r>
                  <a:rPr lang="de-DE" dirty="0"/>
                  <a:t>. Wenn K unendlich viele Lösungen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dirty="0"/>
                  <a:t>Also: K lösbar </a:t>
                </a:r>
                <a:r>
                  <a:rPr lang="de-DE" dirty="0" err="1"/>
                  <a:t>gdw</a:t>
                </a:r>
                <a:r>
                  <a:rPr lang="de-DE" dirty="0"/>
                  <a:t>. </a:t>
                </a:r>
                <a:r>
                  <a:rPr lang="de-DE" b="0" i="0">
                    <a:latin typeface="Cambria Math" panose="02040503050406030204" pitchFamily="18" charset="0"/>
                  </a:rPr>
                  <a:t>|𝐿(𝐺_1 )</a:t>
                </a:r>
                <a:r>
                  <a:rPr lang="de-DE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∩𝐿(𝐺_2 )</a:t>
                </a:r>
                <a:r>
                  <a:rPr lang="de-DE" dirty="0"/>
                  <a:t>|=</a:t>
                </a:r>
                <a:r>
                  <a:rPr lang="de-DE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∞</a:t>
                </a:r>
                <a:endParaRPr lang="en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307597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Abschließend fasse ich zusammen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MPKP gelöst mit Reduktion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Grammatikprobleme gelöst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Mit Ansatz sind weitere Grammatikprobleme lösbar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Und (k)einen </a:t>
            </a:r>
            <a:r>
              <a:rPr lang="de-DE" dirty="0" err="1"/>
              <a:t>Korrespondeten</a:t>
            </a:r>
            <a:r>
              <a:rPr lang="de-DE" dirty="0"/>
              <a:t> für eine Krisensituation gebraucht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Vielen Dank!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96182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PKP -&gt; MPKP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PKP muss aus Konstruktion mit erstem Wort beginnen, da nur dieses Wortpaar gleiche Anfangssymbole hat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Durch Weglassen aller Rauten und Dollar entsteht Lösung für MPKP</a:t>
            </a:r>
          </a:p>
          <a:p>
            <a:pPr marL="171450" indent="-171450">
              <a:buFontTx/>
              <a:buChar char="-"/>
            </a:pPr>
            <a:r>
              <a:rPr lang="de-DE" dirty="0"/>
              <a:t>MPKP -&gt; PKP: s. Beispiel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Leicht entsprechende Lösung für PKP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Jedes Symbol wird mit Rauten umgeben und Wort endet mit Dollar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60340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Tx/>
                  <a:buChar char="-"/>
                </a:pPr>
                <a:r>
                  <a:rPr lang="de-DE" dirty="0"/>
                  <a:t>Konstruiere </a:t>
                </a:r>
                <a:r>
                  <a:rPr lang="de-DE" dirty="0" err="1"/>
                  <a:t>det</a:t>
                </a:r>
                <a:r>
                  <a:rPr lang="de-DE" dirty="0"/>
                  <a:t>. Kellerautomat </a:t>
                </a:r>
                <a:r>
                  <a:rPr lang="de-DE" dirty="0" err="1"/>
                  <a:t>M_x</a:t>
                </a:r>
                <a:r>
                  <a:rPr lang="de-DE" dirty="0"/>
                  <a:t> für </a:t>
                </a:r>
                <a:r>
                  <a:rPr lang="de-DE" dirty="0" err="1"/>
                  <a:t>G_x</a:t>
                </a:r>
                <a:endParaRPr lang="de-DE" dirty="0"/>
              </a:p>
              <a:p>
                <a:pPr marL="171450" indent="-171450">
                  <a:buFontTx/>
                  <a:buChar char="-"/>
                </a:pPr>
                <a:r>
                  <a:rPr lang="de-DE" dirty="0"/>
                  <a:t>Komplement von </a:t>
                </a:r>
                <a:r>
                  <a:rPr lang="de-DE" dirty="0" err="1"/>
                  <a:t>M_x</a:t>
                </a:r>
                <a:r>
                  <a:rPr lang="de-DE" dirty="0"/>
                  <a:t> ergibt Sprache </a:t>
                </a:r>
                <a:r>
                  <a:rPr lang="de-DE" dirty="0" err="1"/>
                  <a:t>neg</a:t>
                </a:r>
                <a:r>
                  <a:rPr lang="de-DE" dirty="0"/>
                  <a:t> L(</a:t>
                </a:r>
                <a:r>
                  <a:rPr lang="de-DE" dirty="0" err="1"/>
                  <a:t>M_x</a:t>
                </a:r>
                <a:r>
                  <a:rPr lang="de-DE" dirty="0"/>
                  <a:t>)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dirty="0"/>
                  <a:t>Für </a:t>
                </a:r>
                <a:r>
                  <a:rPr lang="de-DE" dirty="0" err="1"/>
                  <a:t>neg</a:t>
                </a:r>
                <a:r>
                  <a:rPr lang="de-DE" dirty="0"/>
                  <a:t> </a:t>
                </a:r>
                <a:r>
                  <a:rPr lang="de-DE" dirty="0" err="1"/>
                  <a:t>M_x</a:t>
                </a:r>
                <a:r>
                  <a:rPr lang="de-DE" dirty="0"/>
                  <a:t> =&gt; </a:t>
                </a:r>
                <a:r>
                  <a:rPr lang="de-DE" dirty="0" err="1"/>
                  <a:t>neg</a:t>
                </a:r>
                <a:r>
                  <a:rPr lang="de-DE" dirty="0"/>
                  <a:t> </a:t>
                </a:r>
                <a:r>
                  <a:rPr lang="de-DE" dirty="0" err="1"/>
                  <a:t>G_x</a:t>
                </a:r>
                <a:endParaRPr lang="de-DE" dirty="0"/>
              </a:p>
              <a:p>
                <a:pPr marL="171450" indent="-1714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:pPr marL="171450" indent="-1714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de-DE" dirty="0"/>
                  <a:t> ist nicht unbedingt deterministisch</a:t>
                </a:r>
                <a:endParaRPr lang="en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Tx/>
                  <a:buChar char="-"/>
                </a:pPr>
                <a:r>
                  <a:rPr lang="de-DE" dirty="0"/>
                  <a:t>Konstruiere </a:t>
                </a:r>
                <a:r>
                  <a:rPr lang="de-DE" dirty="0" err="1"/>
                  <a:t>det</a:t>
                </a:r>
                <a:r>
                  <a:rPr lang="de-DE" dirty="0"/>
                  <a:t>. Kellerautomat </a:t>
                </a:r>
                <a:r>
                  <a:rPr lang="de-DE" dirty="0" err="1"/>
                  <a:t>M_x</a:t>
                </a:r>
                <a:r>
                  <a:rPr lang="de-DE" dirty="0"/>
                  <a:t> für </a:t>
                </a:r>
                <a:r>
                  <a:rPr lang="de-DE" dirty="0" err="1"/>
                  <a:t>G_x</a:t>
                </a:r>
                <a:endParaRPr lang="de-DE" dirty="0"/>
              </a:p>
              <a:p>
                <a:pPr marL="171450" indent="-171450">
                  <a:buFontTx/>
                  <a:buChar char="-"/>
                </a:pPr>
                <a:r>
                  <a:rPr lang="de-DE" dirty="0"/>
                  <a:t>Komplement von </a:t>
                </a:r>
                <a:r>
                  <a:rPr lang="de-DE" dirty="0" err="1"/>
                  <a:t>M_x</a:t>
                </a:r>
                <a:r>
                  <a:rPr lang="de-DE" dirty="0"/>
                  <a:t> ergibt Sprache </a:t>
                </a:r>
                <a:r>
                  <a:rPr lang="de-DE" dirty="0" err="1"/>
                  <a:t>neg</a:t>
                </a:r>
                <a:r>
                  <a:rPr lang="de-DE" dirty="0"/>
                  <a:t> L(</a:t>
                </a:r>
                <a:r>
                  <a:rPr lang="de-DE" dirty="0" err="1"/>
                  <a:t>M_x</a:t>
                </a:r>
                <a:r>
                  <a:rPr lang="de-DE" dirty="0"/>
                  <a:t>)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dirty="0"/>
                  <a:t>Für </a:t>
                </a:r>
                <a:r>
                  <a:rPr lang="de-DE" dirty="0" err="1"/>
                  <a:t>neg</a:t>
                </a:r>
                <a:r>
                  <a:rPr lang="de-DE" dirty="0"/>
                  <a:t> </a:t>
                </a:r>
                <a:r>
                  <a:rPr lang="de-DE" dirty="0" err="1"/>
                  <a:t>M_x</a:t>
                </a:r>
                <a:r>
                  <a:rPr lang="de-DE" dirty="0"/>
                  <a:t> =&gt; </a:t>
                </a:r>
                <a:r>
                  <a:rPr lang="de-DE" dirty="0" err="1"/>
                  <a:t>neg</a:t>
                </a:r>
                <a:r>
                  <a:rPr lang="de-DE" dirty="0"/>
                  <a:t> </a:t>
                </a:r>
                <a:r>
                  <a:rPr lang="de-DE" dirty="0" err="1"/>
                  <a:t>G_x</a:t>
                </a:r>
                <a:endParaRPr lang="de-DE" dirty="0"/>
              </a:p>
              <a:p>
                <a:pPr marL="171450" indent="-171450">
                  <a:buFontTx/>
                  <a:buChar char="-"/>
                </a:pPr>
                <a:r>
                  <a:rPr lang="de-DE" b="0" i="0">
                    <a:latin typeface="Cambria Math" panose="02040503050406030204" pitchFamily="18" charset="0"/>
                  </a:rPr>
                  <a:t>𝐿(𝐺_(𝑥 ̅𝑦) )=𝐿((𝐺_𝑥 ) ̅)</a:t>
                </a:r>
                <a:r>
                  <a:rPr lang="de-DE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∪𝐿(𝐺_𝑦)</a:t>
                </a:r>
                <a:endParaRPr lang="de-DE" dirty="0"/>
              </a:p>
              <a:p>
                <a:pPr marL="171450" indent="-171450">
                  <a:buFontTx/>
                  <a:buChar char="-"/>
                </a:pPr>
                <a:r>
                  <a:rPr lang="de-DE" b="0" i="0">
                    <a:latin typeface="Cambria Math" panose="02040503050406030204" pitchFamily="18" charset="0"/>
                  </a:rPr>
                  <a:t>𝐺_(𝑥 ̅𝑦)</a:t>
                </a:r>
                <a:r>
                  <a:rPr lang="de-DE" dirty="0"/>
                  <a:t> ist nicht unbedingt deterministisch</a:t>
                </a:r>
                <a:endParaRPr lang="en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596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Endlich PKP formal definieren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Konkatenationen der Wörter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Definition furchteinflößend -&gt; gleich Beispiele</a:t>
            </a:r>
            <a:endParaRPr lang="en-DE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12243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Ähnlich PKP mit Zusatzbedingung: erster Index = 1</a:t>
            </a:r>
          </a:p>
          <a:p>
            <a:pPr marL="171450" indent="-171450">
              <a:buFontTx/>
              <a:buChar char="-"/>
            </a:pPr>
            <a:r>
              <a:rPr lang="de-DE" dirty="0"/>
              <a:t>Absprache Herrn Braun: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Unentscheidbarkeit MPKP nachweisen und PKP nicht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PKP nicht notwendig für Grammatik-Beweise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Beweis recht aufwendig, aber nicht schwer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Zeit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99420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Nun zu einigen Beispielen</a:t>
            </a:r>
          </a:p>
          <a:p>
            <a:pPr marL="171450" indent="-171450">
              <a:buFontTx/>
              <a:buChar char="-"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5017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Ja, habe euch bisschen </a:t>
            </a:r>
            <a:r>
              <a:rPr lang="de-DE" dirty="0" err="1"/>
              <a:t>hinter‘s</a:t>
            </a:r>
            <a:r>
              <a:rPr lang="de-DE" dirty="0"/>
              <a:t> Licht geführt</a:t>
            </a:r>
          </a:p>
          <a:p>
            <a:pPr marL="171450" indent="-171450">
              <a:buFontTx/>
              <a:buChar char="-"/>
            </a:pPr>
            <a:r>
              <a:rPr lang="de-DE" dirty="0"/>
              <a:t>Mit 1: da sonst nicht Gleichheit der Wortkonkatenationen gilt</a:t>
            </a:r>
          </a:p>
          <a:p>
            <a:pPr marL="171450" indent="-171450">
              <a:buFontTx/>
              <a:buChar char="-"/>
            </a:pPr>
            <a:r>
              <a:rPr lang="de-DE" dirty="0"/>
              <a:t>Selbiges gilt für Index 3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27073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Ok noch ein letztes Beispiel. Diesmal mit Lösung</a:t>
            </a:r>
          </a:p>
          <a:p>
            <a:pPr marL="171450" indent="-171450">
              <a:buFontTx/>
              <a:buChar char="-"/>
            </a:pPr>
            <a:r>
              <a:rPr lang="de-DE" dirty="0"/>
              <a:t>Wie wir sehen, ist dieses scheinbar einfache Problem, gar nicht so einfach lösbar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23859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Aber was wir feststellen können</a:t>
            </a:r>
          </a:p>
          <a:p>
            <a:pPr marL="171450" indent="-171450">
              <a:buFontTx/>
              <a:buChar char="-"/>
            </a:pPr>
            <a:r>
              <a:rPr lang="de-DE" dirty="0"/>
              <a:t>Breitensuche: Tiefensuche verirrt sich</a:t>
            </a:r>
          </a:p>
          <a:p>
            <a:pPr marL="171450" indent="-171450">
              <a:buFontTx/>
              <a:buChar char="-"/>
            </a:pPr>
            <a:r>
              <a:rPr lang="de-DE" dirty="0"/>
              <a:t>Breitensuche geht Schicht für Schicht tiefer in kombinatorischen Entscheidungsbaum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41383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3DCAC-FBA4-411B-83D9-67CAD81196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28C09-F8EA-412E-BAF4-0F1B15348B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EF4F5-997C-44C0-BE42-A626BED18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DB4B6-7902-4FE7-BCBC-70921F997A37}" type="datetime1">
              <a:rPr lang="de-DE" smtClean="0"/>
              <a:t>14.04.2019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38E28-B5AD-416A-9EEC-3EECDFBC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Postsche Korrespondenzproblem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E1A46-A8BE-4D96-899D-76B6E1981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38776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56081-5B1C-495B-A62C-10784C155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A9F6DC-7665-45D8-B885-5EEA16942B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1A2D2-9374-4236-9D12-5DE06E2F9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9E1AC-7F01-456A-A00F-23A6B35F8BEA}" type="datetime1">
              <a:rPr lang="de-DE" smtClean="0"/>
              <a:t>14.04.2019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81C9E-101E-44B8-9E4D-2366F50FC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Postsche Korrespondenzproblem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714927-8302-4E78-99BF-75E5BB689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6362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83C993-2732-4446-85D3-370AAC3B65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A15924-FFF0-40DE-996E-D9CE0496A9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C0C93-247C-4C88-A5C5-C99E24D33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2D117-4016-433C-A7D9-C1C2579EA4D4}" type="datetime1">
              <a:rPr lang="de-DE" smtClean="0"/>
              <a:t>14.04.2019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B0E4C-3AEC-456F-B046-049A5F159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Postsche Korrespondenzproblem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43FA8-400A-45DC-B2B3-78652E7CC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08764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EBE48-28CF-45A9-81B8-AFC22C3E2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FEADF-B849-415B-93D6-48C030CF3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15F75-BFF5-4D81-836B-BD2B945EC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86E6-E864-4223-BF43-79C06B244D4E}" type="datetime1">
              <a:rPr lang="de-DE" smtClean="0"/>
              <a:t>14.04.2019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9627E-8734-4884-884D-7A261D730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Postsche Korrespondenzproblem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9B3BF-7D67-4890-A3B3-AE26780D6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1092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2CD34-EC18-4E55-BB11-93162501C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6E26F9-9410-4F59-83F5-01849F799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CC50B-8D07-4ED5-8849-45C81D5D5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F5C94-590D-46EB-A049-059CBF297EF0}" type="datetime1">
              <a:rPr lang="de-DE" smtClean="0"/>
              <a:t>14.04.2019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7D411-F4F9-456A-868A-CBB01B08D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Postsche Korrespondenzproblem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62B98-62B1-409D-86D9-B7A282C37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5552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C4726-88B4-4172-9BD9-43EF364E9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BE2A0-0D6B-4561-A18C-38075984E8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B1D7C2-AEFD-4428-8A0C-AFA13A9693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0308D1-C6F2-4B18-AAD8-DF7310190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EBE7B-D310-49DB-A6E5-8BAE909AB257}" type="datetime1">
              <a:rPr lang="de-DE" smtClean="0"/>
              <a:t>14.04.2019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8AE198-C722-4DFA-A538-C7B46BE2F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Postsche Korrespondenzproblem</a:t>
            </a:r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C14BA0-6FD3-4E4D-B5CE-3D2581E8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617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9E45E-DC7E-4EFC-9906-8A914BD69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70EA51-74FA-4982-A456-A3F01ECBE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52B334-A964-46D2-9F11-D3A809853F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0EDDAD-2418-4935-929D-59D3DCD8BC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F4344-222F-4F00-A55E-1491C22CF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93520F-FB48-4A87-A951-77C2F293A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ECB1C-C4AD-4599-AAE6-D7EE00E262F3}" type="datetime1">
              <a:rPr lang="de-DE" smtClean="0"/>
              <a:t>14.04.2019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0F2C3A-C216-42B7-AC13-863C63E2B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Postsche Korrespondenzproblem</a:t>
            </a:r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92379A-D6DC-4800-AEBE-B5E48E168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23509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C13D8-2522-497A-B7DC-09A654F81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04F263-412F-4E64-AC4E-959E98A07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323F3-C4E1-455E-8F50-9FBEF1D29B36}" type="datetime1">
              <a:rPr lang="de-DE" smtClean="0"/>
              <a:t>14.04.2019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872E83-4F07-475A-8947-CB714C4AC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Postsche Korrespondenzproblem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026347-4050-4AEB-A99E-995F3817E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55558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1832BB-F77E-47B5-93B5-C2C897549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5BC2E-CF85-4D54-A7A2-C83D67A2939C}" type="datetime1">
              <a:rPr lang="de-DE" smtClean="0"/>
              <a:t>14.04.2019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FBFCFC-07B1-46C9-AF0B-2F40951D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Postsche Korrespondenzproblem</a:t>
            </a:r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0A494-FEB9-4040-9A06-0206AC101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93729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F4660-6F08-4AA6-80A5-AD8E06415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D51CE-7F54-4966-B41F-13447101B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3FC47F-2826-4251-AD1F-4F084A8370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351A27-9919-4158-88D7-46D125737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371FE-88F6-408F-86E2-53DFCDA07979}" type="datetime1">
              <a:rPr lang="de-DE" smtClean="0"/>
              <a:t>14.04.2019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187DC-E2FB-40AB-A693-743F9D3B8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Postsche Korrespondenzproblem</a:t>
            </a:r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7D47A8-08E7-4880-9DF6-4DB45523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1640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B7835-F746-47EE-9ED1-EC86E6CF4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EC4FCA-544F-4F08-B50B-E1F7A68473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8B5170-4D1C-4066-BCA3-F519F27B58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02CE2A-174E-4B63-B99E-EE7F62756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10EE-3639-4B36-AE48-5F88E6C7E86A}" type="datetime1">
              <a:rPr lang="de-DE" smtClean="0"/>
              <a:t>14.04.2019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106CF6-9CD2-4A6D-8CF7-382C45188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Postsche Korrespondenzproblem</a:t>
            </a:r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A4834D-587B-4EEE-831B-0C4BAB0DE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68158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6DA915-8133-4F75-807A-C4EFC80C8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6180D-3CA3-4E5B-9D61-C5AC90B73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9DE95-5A02-409B-9830-25ADDCFB23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9814F-BD78-4C54-B1C5-911A523CFD4F}" type="datetime1">
              <a:rPr lang="de-DE" smtClean="0"/>
              <a:t>14.04.2019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943DF-9476-410D-BF54-2F2E27DD54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Postsche Korrespondenzproblem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7459E-338F-4A11-A6F8-51D6BD1DD5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B7EE5-F885-4633-81E1-12F2BA7A03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1358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16.xml"/><Relationship Id="rId7" Type="http://schemas.openxmlformats.org/officeDocument/2006/relationships/image" Target="../media/image19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18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19.png"/><Relationship Id="rId4" Type="http://schemas.openxmlformats.org/officeDocument/2006/relationships/image" Target="../media/image18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20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24.png"/><Relationship Id="rId5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5" Type="http://schemas.openxmlformats.org/officeDocument/2006/relationships/image" Target="../media/image19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5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29.png"/><Relationship Id="rId5" Type="http://schemas.openxmlformats.org/officeDocument/2006/relationships/image" Target="../media/image1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19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19.png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48.png"/><Relationship Id="rId21" Type="http://schemas.openxmlformats.org/officeDocument/2006/relationships/image" Target="../media/image6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tags" Target="../tags/tag27.xml"/><Relationship Id="rId7" Type="http://schemas.openxmlformats.org/officeDocument/2006/relationships/image" Target="../media/image68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67.png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3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72.png"/><Relationship Id="rId5" Type="http://schemas.openxmlformats.org/officeDocument/2006/relationships/image" Target="../media/image350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notesSlide" Target="../notesSlides/notesSlide28.xml"/><Relationship Id="rId34" Type="http://schemas.openxmlformats.org/officeDocument/2006/relationships/image" Target="../media/image480.png"/><Relationship Id="rId7" Type="http://schemas.openxmlformats.org/officeDocument/2006/relationships/image" Target="../media/image390.png"/><Relationship Id="rId12" Type="http://schemas.openxmlformats.org/officeDocument/2006/relationships/image" Target="../media/image76.png"/><Relationship Id="rId33" Type="http://schemas.openxmlformats.org/officeDocument/2006/relationships/image" Target="../media/image470.png"/><Relationship Id="rId38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6" Type="http://schemas.openxmlformats.org/officeDocument/2006/relationships/image" Target="../media/image380.png"/><Relationship Id="rId11" Type="http://schemas.openxmlformats.org/officeDocument/2006/relationships/image" Target="../media/image75.png"/><Relationship Id="rId32" Type="http://schemas.openxmlformats.org/officeDocument/2006/relationships/image" Target="../media/image450.png"/><Relationship Id="rId37" Type="http://schemas.openxmlformats.org/officeDocument/2006/relationships/image" Target="../media/image77.png"/><Relationship Id="rId5" Type="http://schemas.openxmlformats.org/officeDocument/2006/relationships/image" Target="../media/image74.png"/><Relationship Id="rId36" Type="http://schemas.openxmlformats.org/officeDocument/2006/relationships/image" Target="../media/image430.png"/><Relationship Id="rId10" Type="http://schemas.openxmlformats.org/officeDocument/2006/relationships/image" Target="../media/image420.png"/><Relationship Id="rId4" Type="http://schemas.openxmlformats.org/officeDocument/2006/relationships/image" Target="../media/image350.png"/><Relationship Id="rId9" Type="http://schemas.openxmlformats.org/officeDocument/2006/relationships/image" Target="../media/image411.png"/><Relationship Id="rId35" Type="http://schemas.openxmlformats.org/officeDocument/2006/relationships/image" Target="../media/image49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tags" Target="../tags/tag35.xml"/><Relationship Id="rId7" Type="http://schemas.openxmlformats.org/officeDocument/2006/relationships/image" Target="../media/image79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350.png"/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6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6" Type="http://schemas.openxmlformats.org/officeDocument/2006/relationships/image" Target="../media/image610.png"/><Relationship Id="rId5" Type="http://schemas.openxmlformats.org/officeDocument/2006/relationships/image" Target="../media/image82.png"/><Relationship Id="rId4" Type="http://schemas.openxmlformats.org/officeDocument/2006/relationships/image" Target="../media/image311.png"/><Relationship Id="rId9" Type="http://schemas.openxmlformats.org/officeDocument/2006/relationships/image" Target="../media/image65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tags" Target="../tags/tag39.xml"/><Relationship Id="rId7" Type="http://schemas.openxmlformats.org/officeDocument/2006/relationships/image" Target="../media/image84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83.png"/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4" Type="http://schemas.openxmlformats.org/officeDocument/2006/relationships/image" Target="../media/image8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1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4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5" Type="http://schemas.openxmlformats.org/officeDocument/2006/relationships/image" Target="../media/image91.png"/><Relationship Id="rId4" Type="http://schemas.openxmlformats.org/officeDocument/2006/relationships/image" Target="../media/image3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8.xml"/><Relationship Id="rId7" Type="http://schemas.openxmlformats.org/officeDocument/2006/relationships/image" Target="../media/image9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A643C-6C97-4AA2-9E7E-9D5216F489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Postsches</a:t>
            </a:r>
            <a:r>
              <a:rPr lang="de-DE" dirty="0"/>
              <a:t> Korrespondenzproblem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8A0709-D0E6-4BDE-BD5C-E153E839A9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Simon Schrodi</a:t>
            </a:r>
          </a:p>
          <a:p>
            <a:r>
              <a:rPr lang="de-DE" dirty="0"/>
              <a:t>DHBW Karlsruhe</a:t>
            </a:r>
          </a:p>
          <a:p>
            <a:fld id="{00B6883E-7083-44CA-9439-96E90538CAA3}" type="datetime1">
              <a:rPr lang="de-DE" smtClean="0"/>
              <a:t>14.04.2019</a:t>
            </a:fld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CF679-9E3B-4697-ADB1-E4807BA7F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DB40-3983-4DDC-A126-DFD28719AD3D}" type="datetime1">
              <a:rPr lang="de-DE" smtClean="0"/>
              <a:t>14.04.2019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3D112-A7FC-4ECF-91CE-AF9DEDD0C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Postsches</a:t>
            </a:r>
            <a:r>
              <a:rPr lang="de-DE" dirty="0"/>
              <a:t> Korrespondenzproblem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96F29-7B44-4E93-924A-A50F993B3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92065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C1538-54F2-45B7-891D-A83DC1832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Lemma: MPKP ist unentscheidbar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D1B3C-D8C5-4268-927C-D17CA6198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152FB-190C-496F-A343-78AC1E2754A4}" type="datetime1">
              <a:rPr lang="de-DE" smtClean="0"/>
              <a:t>14.04.2019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C5E55-A47C-4F27-8C54-9A3CA551E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Postsches</a:t>
            </a:r>
            <a:r>
              <a:rPr lang="de-DE" dirty="0"/>
              <a:t> Korrespondenzproblem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E6EFC-18E7-479C-94D9-20E8F0E89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10</a:t>
            </a:fld>
            <a:endParaRPr lang="en-D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370B424-D626-43B2-B410-47A19CBF8F9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442269"/>
            <a:ext cx="10564455" cy="266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721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09EACCD-EBF6-4DA6-9BBC-AC46FA1E26F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Konfiguration einer Turingmaschine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09EACCD-EBF6-4DA6-9BBC-AC46FA1E26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E882C-C04B-4015-9B20-970E46D2A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D6360-8CD4-4D32-8B1F-87FC1D5E5E80}" type="datetime1">
              <a:rPr lang="de-DE" smtClean="0"/>
              <a:t>14.04.2019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4C4D7-7143-4A3B-9A9E-77816ECA0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Postsches</a:t>
            </a:r>
            <a:r>
              <a:rPr lang="de-DE" dirty="0"/>
              <a:t> Korrespondenzproblem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68510-2254-4180-891B-EAF908BA7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11</a:t>
            </a:fld>
            <a:endParaRPr lang="en-DE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72345F5-0E67-40DA-B5F5-CA86FB68558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47" y="1766807"/>
            <a:ext cx="10095098" cy="96032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D7DD51E6-A7D9-478C-8C63-D7A8C6A693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2417256"/>
                  </p:ext>
                </p:extLst>
              </p:nvPr>
            </p:nvGraphicFramePr>
            <p:xfrm>
              <a:off x="2105628" y="4527903"/>
              <a:ext cx="8128000" cy="579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421714410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180010419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4015344923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61849159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42034034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3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••• </a:t>
                          </a:r>
                          <a:r>
                            <a:rPr lang="en-DE" sz="3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⎕</a:t>
                          </a:r>
                          <a:endParaRPr lang="en-DE" sz="3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DE" sz="320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DE" sz="3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32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DE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DE" sz="320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DE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3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⎕</a:t>
                          </a:r>
                          <a:r>
                            <a:rPr lang="de-DE" sz="3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•••</a:t>
                          </a:r>
                          <a:endParaRPr lang="en-DE" sz="3200" dirty="0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53552984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D7DD51E6-A7D9-478C-8C63-D7A8C6A693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2417256"/>
                  </p:ext>
                </p:extLst>
              </p:nvPr>
            </p:nvGraphicFramePr>
            <p:xfrm>
              <a:off x="2105628" y="4527903"/>
              <a:ext cx="8128000" cy="579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421714410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180010419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4015344923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61849159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420340348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3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••• </a:t>
                          </a:r>
                          <a:r>
                            <a:rPr lang="en-DE" sz="3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⎕</a:t>
                          </a:r>
                          <a:endParaRPr lang="en-DE" sz="3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6"/>
                          <a:stretch>
                            <a:fillRect l="-100000" t="-14583" r="-300000" b="-32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200752" t="-14583" r="-201128" b="-32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299625" t="-14583" r="-100375" b="-32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3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⎕</a:t>
                          </a:r>
                          <a:r>
                            <a:rPr lang="de-DE" sz="3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•••</a:t>
                          </a:r>
                          <a:endParaRPr lang="en-DE" sz="3200" dirty="0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5355298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8740EE64-19A6-4424-93FF-AC2915EE982B}"/>
              </a:ext>
            </a:extLst>
          </p:cNvPr>
          <p:cNvSpPr txBox="1"/>
          <p:nvPr/>
        </p:nvSpPr>
        <p:spPr>
          <a:xfrm>
            <a:off x="6010798" y="3278576"/>
            <a:ext cx="1203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Cabrial Math"/>
              </a:rPr>
              <a:t>z</a:t>
            </a:r>
            <a:endParaRPr lang="en-DE" sz="3600" dirty="0">
              <a:latin typeface="Cabrial Math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301B030-0774-43D9-B457-963990587DCD}"/>
              </a:ext>
            </a:extLst>
          </p:cNvPr>
          <p:cNvCxnSpPr>
            <a:cxnSpLocks/>
          </p:cNvCxnSpPr>
          <p:nvPr/>
        </p:nvCxnSpPr>
        <p:spPr>
          <a:xfrm>
            <a:off x="6181203" y="3841041"/>
            <a:ext cx="0" cy="55506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734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EACCD-EBF6-4DA6-9BBC-AC46FA1E2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Beweisidee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E882C-C04B-4015-9B20-970E46D2A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1733-5EC6-4077-A58B-F61466D9950E}" type="datetime1">
              <a:rPr lang="de-DE" smtClean="0"/>
              <a:t>14.04.2019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4C4D7-7143-4A3B-9A9E-77816ECA0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Postsches</a:t>
            </a:r>
            <a:r>
              <a:rPr lang="de-DE" dirty="0"/>
              <a:t> Korrespondenzproblem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68510-2254-4180-891B-EAF908BA7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12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602440-337C-4399-ADBD-CA6CA60937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560731"/>
            <a:ext cx="10587415" cy="174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14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209E1-BDEF-4CF3-8689-5F235B591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/>
              <a:t>Beispiel der Simulation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6E74B-BB0E-4572-915B-A2FF8D7E7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40191-9A99-48CA-92DD-97A958F10801}" type="datetime1">
              <a:rPr lang="de-DE" smtClean="0"/>
              <a:t>14.04.2019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B405F-77A2-4F7C-B454-8D72242AC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Postsches</a:t>
            </a:r>
            <a:r>
              <a:rPr lang="de-DE" dirty="0"/>
              <a:t> Korrespondenzproblem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483CB-38F9-4240-839F-324324D13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13</a:t>
            </a:fld>
            <a:endParaRPr lang="en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7FFB6E-7244-4258-8435-EAE43ECBDE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385720"/>
            <a:ext cx="8814197" cy="3267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F31DE5-ECEC-4F48-A493-9CA21595BE9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334" y="4077497"/>
            <a:ext cx="6227030" cy="181692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CFDDAD-9263-4A9E-B151-C32E8CBA789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356" y="2666664"/>
            <a:ext cx="7635200" cy="8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02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4DF79-6116-4EF4-97E3-0A8884778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der Simulation: Lösung 1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92BF38-B8A2-44DD-9BFB-A2D1705E07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Regelfolge: </a:t>
                </a:r>
                <a:r>
                  <a:rPr lang="de-DE" b="1" dirty="0">
                    <a:solidFill>
                      <a:srgbClr val="FF0000"/>
                    </a:solidFill>
                  </a:rPr>
                  <a:t>A(</a:t>
                </a:r>
                <a:r>
                  <a:rPr lang="de-DE" b="1" dirty="0" err="1">
                    <a:solidFill>
                      <a:srgbClr val="FF0000"/>
                    </a:solidFill>
                  </a:rPr>
                  <a:t>nfangsregel</a:t>
                </a:r>
                <a:r>
                  <a:rPr lang="de-DE" b="1" dirty="0">
                    <a:solidFill>
                      <a:srgbClr val="FF0000"/>
                    </a:solidFill>
                  </a:rPr>
                  <a:t>)</a:t>
                </a:r>
              </a:p>
              <a:p>
                <a:endParaRPr lang="de-DE" dirty="0"/>
              </a:p>
              <a:p>
                <a:r>
                  <a:rPr lang="de-DE" dirty="0"/>
                  <a:t>x-Sequenz: </a:t>
                </a:r>
                <a14:m>
                  <m:oMath xmlns:m="http://schemas.openxmlformats.org/officeDocument/2006/math">
                    <m:r>
                      <a:rPr lang="de-DE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#</m:t>
                    </m:r>
                  </m:oMath>
                </a14:m>
                <a:endParaRPr lang="de-DE" b="1" dirty="0"/>
              </a:p>
              <a:p>
                <a:r>
                  <a:rPr lang="de-DE" dirty="0"/>
                  <a:t>y-Sequenz: </a:t>
                </a:r>
                <a14:m>
                  <m:oMath xmlns:m="http://schemas.openxmlformats.org/officeDocument/2006/math">
                    <m:r>
                      <a:rPr lang="de-DE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de-DE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𝟎𝟏</m:t>
                    </m:r>
                    <m:r>
                      <a:rPr lang="de-DE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#</m:t>
                    </m:r>
                  </m:oMath>
                </a14:m>
                <a:endParaRPr lang="de-DE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de-DE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de-DE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de-DE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de-DE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𝟎𝟏</m:t>
                    </m:r>
                  </m:oMath>
                </a14:m>
                <a:endParaRPr lang="en-DE" b="1" dirty="0">
                  <a:solidFill>
                    <a:srgbClr val="FF0000"/>
                  </a:solidFill>
                </a:endParaRPr>
              </a:p>
              <a:p>
                <a:endParaRPr lang="en-DE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92BF38-B8A2-44DD-9BFB-A2D1705E07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FF6A9-8218-476E-918F-8CC8F5472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7AF6E-82F1-4356-85D3-1EE1E02539EA}" type="datetime1">
              <a:rPr lang="de-DE" smtClean="0"/>
              <a:t>14.04.2019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F0F7A-ABFD-45C5-A1DE-5CD11E735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Postsches</a:t>
            </a:r>
            <a:r>
              <a:rPr lang="de-DE" dirty="0"/>
              <a:t> Korrespondenzproblem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67D98-4CD2-4D3A-9E56-726EA355D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14</a:t>
            </a:fld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2EEA1B-21C9-42FA-9558-E873E68F8B2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468" y="4360525"/>
            <a:ext cx="6227030" cy="1816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257494-C06B-4F61-9988-98741A265356}"/>
              </a:ext>
            </a:extLst>
          </p:cNvPr>
          <p:cNvSpPr txBox="1"/>
          <p:nvPr/>
        </p:nvSpPr>
        <p:spPr>
          <a:xfrm>
            <a:off x="7708738" y="1638544"/>
            <a:ext cx="3946967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800" i="1" dirty="0"/>
              <a:t>x- und y-Sequenz als Konfigurationsfolge</a:t>
            </a:r>
            <a:endParaRPr lang="en-DE" sz="28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7C355C-904C-4ACC-AC72-91E0518A8092}"/>
              </a:ext>
            </a:extLst>
          </p:cNvPr>
          <p:cNvSpPr txBox="1"/>
          <p:nvPr/>
        </p:nvSpPr>
        <p:spPr>
          <a:xfrm>
            <a:off x="7708738" y="2863907"/>
            <a:ext cx="3946967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800" i="1" dirty="0"/>
              <a:t>y-Sequenz hat immer eine Konfiguration Vorsprung</a:t>
            </a:r>
            <a:endParaRPr lang="en-DE" sz="2800" i="1" dirty="0"/>
          </a:p>
        </p:txBody>
      </p:sp>
    </p:spTree>
    <p:extLst>
      <p:ext uri="{BB962C8B-B14F-4D97-AF65-F5344CB8AC3E}">
        <p14:creationId xmlns:p14="http://schemas.microsoft.com/office/powerpoint/2010/main" val="225069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4DF79-6116-4EF4-97E3-0A8884778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der Simulation: Lösung 2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92BF38-B8A2-44DD-9BFB-A2D1705E07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Regelfolge: A, </a:t>
                </a:r>
                <a:endParaRPr lang="de-DE" b="1" dirty="0">
                  <a:solidFill>
                    <a:srgbClr val="FF0000"/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x-Sequenz: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#</m:t>
                    </m:r>
                  </m:oMath>
                </a14:m>
                <a:endParaRPr lang="de-DE" b="1" dirty="0"/>
              </a:p>
              <a:p>
                <a:r>
                  <a:rPr lang="de-DE" dirty="0"/>
                  <a:t>y-Sequenz: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01#</m:t>
                    </m:r>
                  </m:oMath>
                </a14:m>
                <a:endParaRPr lang="de-DE" b="1" dirty="0"/>
              </a:p>
              <a:p>
                <a:endParaRPr lang="de-DE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m:rPr>
                        <m:nor/>
                      </m:rPr>
                      <a:rPr lang="de-DE" dirty="0"/>
                      <m:t>: </m:t>
                    </m:r>
                    <m:sSub>
                      <m:sSubPr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i="1" dirty="0">
                        <a:latin typeface="Cambria Math" panose="02040503050406030204" pitchFamily="18" charset="0"/>
                      </a:rPr>
                      <m:t>01</m:t>
                    </m:r>
                    <m:r>
                      <a:rPr lang="de-DE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⊢</m:t>
                    </m:r>
                    <m:r>
                      <a:rPr lang="de-DE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sSub>
                      <m:sSubPr>
                        <m:ctrlPr>
                          <a:rPr lang="de-DE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de-DE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de-DE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DE" b="1" dirty="0"/>
              </a:p>
              <a:p>
                <a:endParaRPr lang="en-DE" b="1" dirty="0">
                  <a:solidFill>
                    <a:srgbClr val="FF0000"/>
                  </a:solidFill>
                </a:endParaRPr>
              </a:p>
              <a:p>
                <a:endParaRPr lang="en-DE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92BF38-B8A2-44DD-9BFB-A2D1705E07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FF6A9-8218-476E-918F-8CC8F5472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7AF6E-82F1-4356-85D3-1EE1E02539EA}" type="datetime1">
              <a:rPr lang="de-DE" smtClean="0"/>
              <a:t>14.04.2019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F0F7A-ABFD-45C5-A1DE-5CD11E735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Postsches</a:t>
            </a:r>
            <a:r>
              <a:rPr lang="de-DE" dirty="0"/>
              <a:t> Korrespondenzproblem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67D98-4CD2-4D3A-9E56-726EA355D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15</a:t>
            </a:fld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5D9EB0-400A-428E-9599-DEFED1E75EE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468" y="4360525"/>
            <a:ext cx="6227030" cy="18169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DCB61E-D63F-4788-93F3-F1FB0D51CC70}"/>
              </a:ext>
            </a:extLst>
          </p:cNvPr>
          <p:cNvSpPr txBox="1"/>
          <p:nvPr/>
        </p:nvSpPr>
        <p:spPr>
          <a:xfrm>
            <a:off x="7708738" y="2863907"/>
            <a:ext cx="3946967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800" i="1" dirty="0"/>
              <a:t>y-Sequenz hat immer eine Konfiguration Vorsprung</a:t>
            </a:r>
            <a:endParaRPr lang="en-DE" sz="28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15CA8B-83AB-4B7E-958E-321A9A0B91E6}"/>
              </a:ext>
            </a:extLst>
          </p:cNvPr>
          <p:cNvSpPr txBox="1"/>
          <p:nvPr/>
        </p:nvSpPr>
        <p:spPr>
          <a:xfrm>
            <a:off x="3095851" y="1780317"/>
            <a:ext cx="4317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FF0000"/>
                </a:solidFill>
              </a:rPr>
              <a:t>(R)</a:t>
            </a:r>
            <a:r>
              <a:rPr lang="de-DE" sz="2800" b="1" dirty="0" err="1">
                <a:solidFill>
                  <a:srgbClr val="FF0000"/>
                </a:solidFill>
              </a:rPr>
              <a:t>echts</a:t>
            </a:r>
            <a:r>
              <a:rPr lang="de-DE" sz="2800" b="1" dirty="0">
                <a:solidFill>
                  <a:srgbClr val="FF0000"/>
                </a:solidFill>
              </a:rPr>
              <a:t>-Überführungsregel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8F83BF-442A-4A61-BEFC-87B4E9A38886}"/>
                  </a:ext>
                </a:extLst>
              </p:cNvPr>
              <p:cNvSpPr txBox="1"/>
              <p:nvPr/>
            </p:nvSpPr>
            <p:spPr>
              <a:xfrm>
                <a:off x="2886597" y="2808811"/>
                <a:ext cx="8391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de-DE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de-DE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8F83BF-442A-4A61-BEFC-87B4E9A38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597" y="2808811"/>
                <a:ext cx="83914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74FC101-D222-4D6B-BD02-0C85BE1C0A94}"/>
                  </a:ext>
                </a:extLst>
              </p:cNvPr>
              <p:cNvSpPr txBox="1"/>
              <p:nvPr/>
            </p:nvSpPr>
            <p:spPr>
              <a:xfrm>
                <a:off x="3824887" y="3319847"/>
                <a:ext cx="8391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de-DE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de-DE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74FC101-D222-4D6B-BD02-0C85BE1C0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887" y="3319847"/>
                <a:ext cx="83914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308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4DF79-6116-4EF4-97E3-0A8884778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der Simulation: Lösung 3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92BF38-B8A2-44DD-9BFB-A2D1705E07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Regelfolge: A, R, </a:t>
                </a:r>
                <a:endParaRPr lang="de-DE" b="1" dirty="0">
                  <a:solidFill>
                    <a:srgbClr val="FF0000"/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x-Sequenz: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de-DE" b="1" dirty="0"/>
              </a:p>
              <a:p>
                <a:r>
                  <a:rPr lang="de-DE" dirty="0"/>
                  <a:t>y-Sequenz: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01#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de-DE" b="1" dirty="0"/>
              </a:p>
              <a:p>
                <a:endParaRPr lang="de-DE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m:rPr>
                        <m:nor/>
                      </m:rPr>
                      <a:rPr lang="de-DE" dirty="0"/>
                      <m:t>: </m:t>
                    </m:r>
                    <m:sSub>
                      <m:sSubPr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i="1" dirty="0">
                        <a:latin typeface="Cambria Math" panose="02040503050406030204" pitchFamily="18" charset="0"/>
                      </a:rPr>
                      <m:t>01</m:t>
                    </m:r>
                    <m:r>
                      <a:rPr lang="de-DE" b="1" i="1" dirty="0">
                        <a:latin typeface="Cambria Math" panose="02040503050406030204" pitchFamily="18" charset="0"/>
                      </a:rPr>
                      <m:t>⊢</m:t>
                    </m:r>
                    <m:r>
                      <a:rPr lang="de-DE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sSub>
                      <m:sSubPr>
                        <m:ctrlPr>
                          <a:rPr lang="de-DE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de-DE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de-DE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DE" b="1" dirty="0"/>
              </a:p>
              <a:p>
                <a:endParaRPr lang="en-DE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92BF38-B8A2-44DD-9BFB-A2D1705E07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FF6A9-8218-476E-918F-8CC8F5472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EA0EF-BEC2-4E47-BBE0-C0C5AD12F68C}" type="datetime1">
              <a:rPr lang="de-DE" smtClean="0"/>
              <a:t>14.04.2019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F0F7A-ABFD-45C5-A1DE-5CD11E735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Postsches</a:t>
            </a:r>
            <a:r>
              <a:rPr lang="de-DE" dirty="0"/>
              <a:t> Korrespondenzproblem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67D98-4CD2-4D3A-9E56-726EA355D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16</a:t>
            </a:fld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7109BB-3D77-4E58-9A36-30063DB5508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468" y="4360525"/>
            <a:ext cx="6227030" cy="18169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C076F3-64A6-4D61-9502-320F8CAD7292}"/>
              </a:ext>
            </a:extLst>
          </p:cNvPr>
          <p:cNvSpPr txBox="1"/>
          <p:nvPr/>
        </p:nvSpPr>
        <p:spPr>
          <a:xfrm>
            <a:off x="7708738" y="2863907"/>
            <a:ext cx="3946967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800" i="1" dirty="0"/>
              <a:t>y-Sequenz hat immer eine Konfiguration Vorsprung</a:t>
            </a:r>
            <a:endParaRPr lang="en-DE" sz="28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7437E5-85CB-402F-8575-6782D703CE78}"/>
                  </a:ext>
                </a:extLst>
              </p:cNvPr>
              <p:cNvSpPr txBox="1"/>
              <p:nvPr/>
            </p:nvSpPr>
            <p:spPr>
              <a:xfrm>
                <a:off x="3399961" y="2807880"/>
                <a:ext cx="4812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DE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7437E5-85CB-402F-8575-6782D703C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961" y="2807880"/>
                <a:ext cx="48122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41FCFB-4655-4991-A280-F8CBFA826F96}"/>
                  </a:ext>
                </a:extLst>
              </p:cNvPr>
              <p:cNvSpPr txBox="1"/>
              <p:nvPr/>
            </p:nvSpPr>
            <p:spPr>
              <a:xfrm>
                <a:off x="4323750" y="3331100"/>
                <a:ext cx="4812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DE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41FCFB-4655-4991-A280-F8CBFA826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750" y="3331100"/>
                <a:ext cx="48122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D7497B2-7F54-4271-AFC5-7660A11487E6}"/>
              </a:ext>
            </a:extLst>
          </p:cNvPr>
          <p:cNvSpPr txBox="1"/>
          <p:nvPr/>
        </p:nvSpPr>
        <p:spPr>
          <a:xfrm>
            <a:off x="3399961" y="1765519"/>
            <a:ext cx="4317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00B0F0"/>
                </a:solidFill>
              </a:rPr>
              <a:t>(K)</a:t>
            </a:r>
            <a:r>
              <a:rPr lang="de-DE" sz="2800" b="1" dirty="0" err="1">
                <a:solidFill>
                  <a:srgbClr val="00B0F0"/>
                </a:solidFill>
              </a:rPr>
              <a:t>opierregel</a:t>
            </a:r>
            <a:endParaRPr lang="de-DE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05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4DF79-6116-4EF4-97E3-0A8884778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der Simulation: Lösung 4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92BF38-B8A2-44DD-9BFB-A2D1705E07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Regelfolge: A, R, K, </a:t>
                </a:r>
                <a:r>
                  <a:rPr lang="de-DE" b="1" dirty="0">
                    <a:solidFill>
                      <a:srgbClr val="FF0000"/>
                    </a:solidFill>
                  </a:rPr>
                  <a:t> </a:t>
                </a:r>
              </a:p>
              <a:p>
                <a:endParaRPr lang="de-DE" dirty="0"/>
              </a:p>
              <a:p>
                <a:r>
                  <a:rPr lang="de-DE" dirty="0"/>
                  <a:t>x-Sequenz: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01</m:t>
                    </m:r>
                  </m:oMath>
                </a14:m>
                <a:endParaRPr lang="de-DE" b="1" dirty="0"/>
              </a:p>
              <a:p>
                <a:r>
                  <a:rPr lang="de-DE" dirty="0"/>
                  <a:t>y-Sequenz: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01#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de-DE" b="1" dirty="0"/>
              </a:p>
              <a:p>
                <a:endParaRPr lang="de-DE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m:rPr>
                        <m:nor/>
                      </m:rPr>
                      <a:rPr lang="de-DE" dirty="0"/>
                      <m:t>: </m:t>
                    </m:r>
                    <m:sSub>
                      <m:sSubPr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i="1" dirty="0">
                        <a:latin typeface="Cambria Math" panose="02040503050406030204" pitchFamily="18" charset="0"/>
                      </a:rPr>
                      <m:t>01</m:t>
                    </m:r>
                    <m:r>
                      <a:rPr lang="de-DE" b="1" i="1" dirty="0">
                        <a:latin typeface="Cambria Math" panose="02040503050406030204" pitchFamily="18" charset="0"/>
                      </a:rPr>
                      <m:t>⊢</m:t>
                    </m:r>
                    <m:r>
                      <a:rPr lang="de-DE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sSub>
                      <m:sSubPr>
                        <m:ctrlPr>
                          <a:rPr lang="de-DE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de-DE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de-DE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de-DE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92BF38-B8A2-44DD-9BFB-A2D1705E07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FF6A9-8218-476E-918F-8CC8F5472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CE94-6257-46D2-A07D-A5AB165E3166}" type="datetime1">
              <a:rPr lang="de-DE" smtClean="0"/>
              <a:t>14.04.2019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F0F7A-ABFD-45C5-A1DE-5CD11E735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Postsches</a:t>
            </a:r>
            <a:r>
              <a:rPr lang="de-DE" dirty="0"/>
              <a:t> Korrespondenzproblem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67D98-4CD2-4D3A-9E56-726EA355D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17</a:t>
            </a:fld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E480C5-968C-4869-B429-A3D1CB3F2AF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468" y="4360525"/>
            <a:ext cx="6227030" cy="18169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6F6E1F-4065-4A51-9EBA-912E21B80AB2}"/>
              </a:ext>
            </a:extLst>
          </p:cNvPr>
          <p:cNvSpPr txBox="1"/>
          <p:nvPr/>
        </p:nvSpPr>
        <p:spPr>
          <a:xfrm>
            <a:off x="7708738" y="2863907"/>
            <a:ext cx="3946967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800" i="1" dirty="0"/>
              <a:t>y-Sequenz hat immer eine Konfiguration Vorsprung</a:t>
            </a:r>
            <a:endParaRPr lang="en-DE" sz="28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D51C08-9625-4060-8661-17FBB2E8A3E2}"/>
              </a:ext>
            </a:extLst>
          </p:cNvPr>
          <p:cNvSpPr txBox="1"/>
          <p:nvPr/>
        </p:nvSpPr>
        <p:spPr>
          <a:xfrm>
            <a:off x="3765613" y="1776696"/>
            <a:ext cx="391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00B0F0"/>
                </a:solidFill>
              </a:rPr>
              <a:t>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485F74-8BA1-4964-BF97-8612C42BBDAC}"/>
              </a:ext>
            </a:extLst>
          </p:cNvPr>
          <p:cNvSpPr txBox="1"/>
          <p:nvPr/>
        </p:nvSpPr>
        <p:spPr>
          <a:xfrm>
            <a:off x="3686665" y="2817740"/>
            <a:ext cx="391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00B0F0"/>
                </a:solidFill>
              </a:rPr>
              <a:t>#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077332-7A56-4EA1-8402-80D5E7F8FEC8}"/>
              </a:ext>
            </a:extLst>
          </p:cNvPr>
          <p:cNvSpPr txBox="1"/>
          <p:nvPr/>
        </p:nvSpPr>
        <p:spPr>
          <a:xfrm>
            <a:off x="4602074" y="3294794"/>
            <a:ext cx="391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00B0F0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69158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4DF79-6116-4EF4-97E3-0A8884778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der Simulation: Lösung 5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92BF38-B8A2-44DD-9BFB-A2D1705E07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Regelfolge: A, R, K, K, </a:t>
                </a:r>
                <a:endParaRPr lang="de-DE" b="1" dirty="0">
                  <a:solidFill>
                    <a:srgbClr val="FF0000"/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x-Sequenz: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01#</m:t>
                    </m:r>
                  </m:oMath>
                </a14:m>
                <a:endParaRPr lang="de-DE" b="1" dirty="0"/>
              </a:p>
              <a:p>
                <a:r>
                  <a:rPr lang="de-DE" dirty="0"/>
                  <a:t>y-Sequenz: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01#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1#</m:t>
                    </m:r>
                  </m:oMath>
                </a14:m>
                <a:endParaRPr lang="de-DE" b="1" dirty="0"/>
              </a:p>
              <a:p>
                <a:endParaRPr lang="de-DE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01</m:t>
                    </m:r>
                    <m:r>
                      <a:rPr lang="de-DE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⊢1</m:t>
                    </m:r>
                    <m:sSub>
                      <m:sSubPr>
                        <m:ctrlP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de-DE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⊢</m:t>
                    </m:r>
                    <m:r>
                      <a:rPr lang="de-DE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sSub>
                      <m:sSubPr>
                        <m:ctrlPr>
                          <a:rPr lang="de-DE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de-DE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DE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92BF38-B8A2-44DD-9BFB-A2D1705E07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FF6A9-8218-476E-918F-8CC8F5472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CE94-6257-46D2-A07D-A5AB165E3166}" type="datetime1">
              <a:rPr lang="de-DE" smtClean="0"/>
              <a:t>14.04.2019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F0F7A-ABFD-45C5-A1DE-5CD11E735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Postsches</a:t>
            </a:r>
            <a:r>
              <a:rPr lang="de-DE" dirty="0"/>
              <a:t> Korrespondenzproblem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67D98-4CD2-4D3A-9E56-726EA355D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18</a:t>
            </a:fld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2CDAB2-2C68-4E9E-B408-DDADF7EAC19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468" y="4360525"/>
            <a:ext cx="6227030" cy="18169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73DE53-6495-424B-BB65-E6409A0627F4}"/>
              </a:ext>
            </a:extLst>
          </p:cNvPr>
          <p:cNvSpPr txBox="1"/>
          <p:nvPr/>
        </p:nvSpPr>
        <p:spPr>
          <a:xfrm>
            <a:off x="7708738" y="2863907"/>
            <a:ext cx="3946967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800" i="1" dirty="0"/>
              <a:t>y-Sequenz hat immer eine Konfiguration Vorsprung</a:t>
            </a:r>
            <a:endParaRPr lang="en-DE" sz="28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EEA09F-7E46-400A-9495-953B833B1131}"/>
              </a:ext>
            </a:extLst>
          </p:cNvPr>
          <p:cNvSpPr txBox="1"/>
          <p:nvPr/>
        </p:nvSpPr>
        <p:spPr>
          <a:xfrm>
            <a:off x="4155542" y="1781759"/>
            <a:ext cx="391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00B0F0"/>
                </a:solidFill>
              </a:rPr>
              <a:t>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F1F69B-00B6-4940-9245-19BC5F4FBCC7}"/>
              </a:ext>
            </a:extLst>
          </p:cNvPr>
          <p:cNvSpPr txBox="1"/>
          <p:nvPr/>
        </p:nvSpPr>
        <p:spPr>
          <a:xfrm>
            <a:off x="3882266" y="2811515"/>
            <a:ext cx="391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2728E7-CCFF-40C0-A287-BEE9D5494563}"/>
              </a:ext>
            </a:extLst>
          </p:cNvPr>
          <p:cNvSpPr txBox="1"/>
          <p:nvPr/>
        </p:nvSpPr>
        <p:spPr>
          <a:xfrm>
            <a:off x="4819125" y="3319685"/>
            <a:ext cx="391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00B0F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3683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4DF79-6116-4EF4-97E3-0A8884778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der Simulation: Lösung 6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92BF38-B8A2-44DD-9BFB-A2D1705E07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Regelfolge: A, R, K, K, K,</a:t>
                </a:r>
                <a:r>
                  <a:rPr lang="de-DE" b="1" dirty="0">
                    <a:solidFill>
                      <a:srgbClr val="FF0000"/>
                    </a:solidFill>
                  </a:rPr>
                  <a:t> </a:t>
                </a:r>
              </a:p>
              <a:p>
                <a:endParaRPr lang="de-DE" dirty="0"/>
              </a:p>
              <a:p>
                <a:r>
                  <a:rPr lang="de-DE" dirty="0"/>
                  <a:t>x-Sequenz: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01#1</m:t>
                    </m:r>
                  </m:oMath>
                </a14:m>
                <a:endParaRPr lang="de-DE" b="1" dirty="0"/>
              </a:p>
              <a:p>
                <a:r>
                  <a:rPr lang="de-DE" dirty="0"/>
                  <a:t>y-Sequenz: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01#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1#</m:t>
                    </m:r>
                    <m:r>
                      <a:rPr lang="de-DE" b="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de-DE" b="1" dirty="0"/>
              </a:p>
              <a:p>
                <a:endParaRPr lang="de-DE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i="1" dirty="0">
                        <a:latin typeface="Cambria Math" panose="02040503050406030204" pitchFamily="18" charset="0"/>
                      </a:rPr>
                      <m:t>01⊢1</m:t>
                    </m:r>
                    <m:sSub>
                      <m:sSubPr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de-DE" b="1" i="1" dirty="0">
                        <a:latin typeface="Cambria Math" panose="02040503050406030204" pitchFamily="18" charset="0"/>
                      </a:rPr>
                      <m:t>⊢</m:t>
                    </m:r>
                    <m:r>
                      <a:rPr lang="de-DE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de-DE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sSub>
                      <m:sSubPr>
                        <m:ctrlPr>
                          <a:rPr lang="de-DE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de-DE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DE" b="1" dirty="0"/>
              </a:p>
              <a:p>
                <a:endParaRPr lang="en-DE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92BF38-B8A2-44DD-9BFB-A2D1705E07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FF6A9-8218-476E-918F-8CC8F5472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CE94-6257-46D2-A07D-A5AB165E3166}" type="datetime1">
              <a:rPr lang="de-DE" smtClean="0"/>
              <a:t>14.04.2019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F0F7A-ABFD-45C5-A1DE-5CD11E735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Postsches</a:t>
            </a:r>
            <a:r>
              <a:rPr lang="de-DE" dirty="0"/>
              <a:t> Korrespondenzproblem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67D98-4CD2-4D3A-9E56-726EA355D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19</a:t>
            </a:fld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63C7B-DCA5-4BE9-BF75-F1FF78ED953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468" y="4360525"/>
            <a:ext cx="6227030" cy="18169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A3B735-A3B0-4BDA-AB89-91327A25ADF8}"/>
              </a:ext>
            </a:extLst>
          </p:cNvPr>
          <p:cNvSpPr txBox="1"/>
          <p:nvPr/>
        </p:nvSpPr>
        <p:spPr>
          <a:xfrm>
            <a:off x="7708738" y="2863907"/>
            <a:ext cx="3946967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800" i="1" dirty="0"/>
              <a:t>y-Sequenz hat immer eine Konfiguration Vorsprung</a:t>
            </a:r>
            <a:endParaRPr lang="en-DE" sz="28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61567E-7A91-49AC-B0A0-D63027B55310}"/>
              </a:ext>
            </a:extLst>
          </p:cNvPr>
          <p:cNvSpPr txBox="1"/>
          <p:nvPr/>
        </p:nvSpPr>
        <p:spPr>
          <a:xfrm>
            <a:off x="4486537" y="1784175"/>
            <a:ext cx="391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FF0000"/>
                </a:solidFill>
              </a:rPr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A27639-D0FA-4DB5-97FA-9676292F5298}"/>
                  </a:ext>
                </a:extLst>
              </p:cNvPr>
              <p:cNvSpPr txBox="1"/>
              <p:nvPr/>
            </p:nvSpPr>
            <p:spPr>
              <a:xfrm>
                <a:off x="4038600" y="2805040"/>
                <a:ext cx="8391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de-DE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de-DE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A27639-D0FA-4DB5-97FA-9676292F5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2805040"/>
                <a:ext cx="83914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D71ED3-1588-49AC-BB55-F73301727511}"/>
                  </a:ext>
                </a:extLst>
              </p:cNvPr>
              <p:cNvSpPr txBox="1"/>
              <p:nvPr/>
            </p:nvSpPr>
            <p:spPr>
              <a:xfrm>
                <a:off x="4950209" y="3310866"/>
                <a:ext cx="8953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de-DE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de-DE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D71ED3-1588-49AC-BB55-F73301727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0209" y="3310866"/>
                <a:ext cx="89535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295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9E994-F538-4D65-8806-DCE705B46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7B92F-C673-4F18-BFF9-BAC4F927B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DEDAA-1665-478E-B04B-95FC69518982}" type="datetime1">
              <a:rPr lang="de-DE" smtClean="0"/>
              <a:t>14.04.2019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8E171-7B13-4E8E-97FD-EBFEE12EB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Postsches</a:t>
            </a:r>
            <a:r>
              <a:rPr lang="de-DE" dirty="0"/>
              <a:t> Korrespondenzproblem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48C94-EBD4-467E-94EB-96EF37E40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2</a:t>
            </a:fld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036BF6-07BF-45D2-A685-9DDE3EE135D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2" y="1584955"/>
            <a:ext cx="10422617" cy="360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66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4DF79-6116-4EF4-97E3-0A8884778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der Simulation: Lösung 7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92BF38-B8A2-44DD-9BFB-A2D1705E07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Regelfolge: A, R, K, K, K, R, </a:t>
                </a:r>
                <a:endParaRPr lang="de-DE" dirty="0">
                  <a:solidFill>
                    <a:srgbClr val="FF0000"/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x-Sequenz: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01#1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de-DE" b="1" dirty="0">
                  <a:solidFill>
                    <a:srgbClr val="FF0000"/>
                  </a:solidFill>
                </a:endParaRPr>
              </a:p>
              <a:p>
                <a:r>
                  <a:rPr lang="de-DE" dirty="0"/>
                  <a:t>y-Sequenz: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01#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1#10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de-DE" b="1" dirty="0">
                  <a:solidFill>
                    <a:srgbClr val="FF0000"/>
                  </a:solidFill>
                </a:endParaRPr>
              </a:p>
              <a:p>
                <a:endParaRPr lang="de-DE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01 ⊢…</m:t>
                    </m:r>
                    <m:r>
                      <a:rPr lang="de-DE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⊢10</m:t>
                    </m:r>
                    <m:sSub>
                      <m:sSubPr>
                        <m:ctrlPr>
                          <a:rPr lang="de-D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⊢</m:t>
                    </m:r>
                    <m:r>
                      <a:rPr lang="de-DE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sSub>
                      <m:sSubPr>
                        <m:ctrlPr>
                          <a:rPr lang="de-DE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de-DE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de-DE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𝟎𝟏</m:t>
                    </m:r>
                  </m:oMath>
                </a14:m>
                <a:endParaRPr lang="en-DE" b="1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92BF38-B8A2-44DD-9BFB-A2D1705E07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FF6A9-8218-476E-918F-8CC8F5472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52736-F893-47BE-858A-B4F2A48EDD8E}" type="datetime1">
              <a:rPr lang="de-DE" smtClean="0"/>
              <a:t>14.04.2019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F0F7A-ABFD-45C5-A1DE-5CD11E735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Postsches</a:t>
            </a:r>
            <a:r>
              <a:rPr lang="de-DE" dirty="0"/>
              <a:t> Korrespondenzproblem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67D98-4CD2-4D3A-9E56-726EA355D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20</a:t>
            </a:fld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54ED47-CD02-47C1-914A-4473845DA63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4446197"/>
            <a:ext cx="5933338" cy="17312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985A19-D128-4991-897D-CDA087EB3F23}"/>
              </a:ext>
            </a:extLst>
          </p:cNvPr>
          <p:cNvSpPr txBox="1"/>
          <p:nvPr/>
        </p:nvSpPr>
        <p:spPr>
          <a:xfrm>
            <a:off x="7708738" y="2863907"/>
            <a:ext cx="3946967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800" i="1" dirty="0"/>
              <a:t>y-Sequenz hat immer eine Konfiguration Vorsprung</a:t>
            </a:r>
            <a:endParaRPr lang="en-DE" sz="28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980879-71BD-4308-9183-A9961E5F1C5E}"/>
              </a:ext>
            </a:extLst>
          </p:cNvPr>
          <p:cNvSpPr txBox="1"/>
          <p:nvPr/>
        </p:nvSpPr>
        <p:spPr>
          <a:xfrm>
            <a:off x="4876656" y="1788066"/>
            <a:ext cx="471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00B0F0"/>
                </a:solidFill>
              </a:rPr>
              <a:t>K</a:t>
            </a:r>
            <a:r>
              <a:rPr lang="de-DE" sz="2800" dirty="0"/>
              <a:t>,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84952F-703C-4968-B4D1-6A6D0B95A5CA}"/>
              </a:ext>
            </a:extLst>
          </p:cNvPr>
          <p:cNvSpPr txBox="1"/>
          <p:nvPr/>
        </p:nvSpPr>
        <p:spPr>
          <a:xfrm>
            <a:off x="5214424" y="1788066"/>
            <a:ext cx="471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00B0F0"/>
                </a:solidFill>
              </a:rPr>
              <a:t>K</a:t>
            </a:r>
            <a:r>
              <a:rPr lang="de-DE" sz="2800" dirty="0"/>
              <a:t>,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0B207C-1BD9-47AC-AD91-874D447495FA}"/>
              </a:ext>
            </a:extLst>
          </p:cNvPr>
          <p:cNvSpPr txBox="1"/>
          <p:nvPr/>
        </p:nvSpPr>
        <p:spPr>
          <a:xfrm>
            <a:off x="5507761" y="1786476"/>
            <a:ext cx="3524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FF0000"/>
                </a:solidFill>
              </a:rPr>
              <a:t>(S1)-Sonderregel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31A01D-8742-4796-999C-5E446FD08114}"/>
                  </a:ext>
                </a:extLst>
              </p:cNvPr>
              <p:cNvSpPr txBox="1"/>
              <p:nvPr/>
            </p:nvSpPr>
            <p:spPr>
              <a:xfrm>
                <a:off x="4976782" y="2816150"/>
                <a:ext cx="1061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de-DE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de-DE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de-DE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31A01D-8742-4796-999C-5E446FD08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782" y="2816150"/>
                <a:ext cx="106195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308A06B-166D-4419-A27D-6CC584436A78}"/>
                  </a:ext>
                </a:extLst>
              </p:cNvPr>
              <p:cNvSpPr txBox="1"/>
              <p:nvPr/>
            </p:nvSpPr>
            <p:spPr>
              <a:xfrm>
                <a:off x="4823221" y="2817740"/>
                <a:ext cx="3912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de-DE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308A06B-166D-4419-A27D-6CC584436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221" y="2817740"/>
                <a:ext cx="39120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C5B2E9-AA1E-41CE-B9FD-B6317AEF1838}"/>
                  </a:ext>
                </a:extLst>
              </p:cNvPr>
              <p:cNvSpPr txBox="1"/>
              <p:nvPr/>
            </p:nvSpPr>
            <p:spPr>
              <a:xfrm>
                <a:off x="4626819" y="2817740"/>
                <a:ext cx="3912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</m:oMath>
                  </m:oMathPara>
                </a14:m>
                <a:endParaRPr lang="de-DE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C5B2E9-AA1E-41CE-B9FD-B6317AEF1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819" y="2817740"/>
                <a:ext cx="39120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76E42D-FA52-4868-BA54-B7BAAE2D2FF0}"/>
                  </a:ext>
                </a:extLst>
              </p:cNvPr>
              <p:cNvSpPr txBox="1"/>
              <p:nvPr/>
            </p:nvSpPr>
            <p:spPr>
              <a:xfrm>
                <a:off x="5935117" y="3294794"/>
                <a:ext cx="127676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de-DE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de-DE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𝟎𝟏</m:t>
                      </m:r>
                      <m:r>
                        <a:rPr lang="de-DE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76E42D-FA52-4868-BA54-B7BAAE2D2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117" y="3294794"/>
                <a:ext cx="127676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76BDB0-1634-48A1-AB3A-8B467327B40D}"/>
                  </a:ext>
                </a:extLst>
              </p:cNvPr>
              <p:cNvSpPr txBox="1"/>
              <p:nvPr/>
            </p:nvSpPr>
            <p:spPr>
              <a:xfrm>
                <a:off x="5557397" y="3312262"/>
                <a:ext cx="3912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</m:oMath>
                  </m:oMathPara>
                </a14:m>
                <a:endParaRPr lang="de-DE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76BDB0-1634-48A1-AB3A-8B467327B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397" y="3312262"/>
                <a:ext cx="39120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A3898EB-9393-4228-A787-DAD47113A5C7}"/>
                  </a:ext>
                </a:extLst>
              </p:cNvPr>
              <p:cNvSpPr txBox="1"/>
              <p:nvPr/>
            </p:nvSpPr>
            <p:spPr>
              <a:xfrm>
                <a:off x="5762060" y="3303819"/>
                <a:ext cx="3912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de-DE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A3898EB-9393-4228-A787-DAD47113A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060" y="3303819"/>
                <a:ext cx="391203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158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4DF79-6116-4EF4-97E3-0A8884778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der Simulation: Lösung 8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92BF38-B8A2-44DD-9BFB-A2D1705E07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Regelfolge: A, R, K, K, K, R, K, K, S1, </a:t>
                </a:r>
                <a:endParaRPr lang="de-DE" b="1" dirty="0">
                  <a:solidFill>
                    <a:srgbClr val="00B0F0"/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x-Sequenz: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01#1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1#10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#</m:t>
                    </m:r>
                  </m:oMath>
                </a14:m>
                <a:endParaRPr lang="de-DE" b="1" dirty="0">
                  <a:solidFill>
                    <a:srgbClr val="00B0F0"/>
                  </a:solidFill>
                </a:endParaRPr>
              </a:p>
              <a:p>
                <a:r>
                  <a:rPr lang="de-DE" dirty="0"/>
                  <a:t>y-Sequenz: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01#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1#10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#1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01#</m:t>
                    </m:r>
                  </m:oMath>
                </a14:m>
                <a:endParaRPr lang="de-DE" b="1" dirty="0">
                  <a:solidFill>
                    <a:srgbClr val="00B0F0"/>
                  </a:solidFill>
                </a:endParaRPr>
              </a:p>
              <a:p>
                <a:endParaRPr lang="de-DE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01 ⊢…</m:t>
                    </m:r>
                    <m:r>
                      <a:rPr lang="de-DE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⊢1</m:t>
                    </m:r>
                    <m:sSub>
                      <m:sSubPr>
                        <m:ctrlP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01</m:t>
                    </m:r>
                    <m:r>
                      <a:rPr lang="de-DE" i="1" dirty="0">
                        <a:latin typeface="Cambria Math" panose="02040503050406030204" pitchFamily="18" charset="0"/>
                      </a:rPr>
                      <m:t>⊢</m:t>
                    </m:r>
                    <m:sSub>
                      <m:sSubPr>
                        <m:ctrlPr>
                          <a:rPr lang="de-DE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de-DE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  <m:r>
                      <a:rPr lang="de-DE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de-DE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DE" b="1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92BF38-B8A2-44DD-9BFB-A2D1705E07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FF6A9-8218-476E-918F-8CC8F5472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52736-F893-47BE-858A-B4F2A48EDD8E}" type="datetime1">
              <a:rPr lang="de-DE" smtClean="0"/>
              <a:t>14.04.2019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F0F7A-ABFD-45C5-A1DE-5CD11E735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Postsches</a:t>
            </a:r>
            <a:r>
              <a:rPr lang="de-DE" dirty="0"/>
              <a:t> Korrespondenzproblem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67D98-4CD2-4D3A-9E56-726EA355D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21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E1B151-DE6A-4D09-988B-213C100DA18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053" y="4535890"/>
            <a:ext cx="5933338" cy="17312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269E1E-8A19-4BCC-ACE8-BFA27D68C457}"/>
              </a:ext>
            </a:extLst>
          </p:cNvPr>
          <p:cNvSpPr txBox="1"/>
          <p:nvPr/>
        </p:nvSpPr>
        <p:spPr>
          <a:xfrm>
            <a:off x="6040845" y="1773480"/>
            <a:ext cx="4216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FF0000"/>
                </a:solidFill>
              </a:rPr>
              <a:t>(L)</a:t>
            </a:r>
            <a:r>
              <a:rPr lang="de-DE" sz="2800" b="1" dirty="0" err="1">
                <a:solidFill>
                  <a:srgbClr val="FF0000"/>
                </a:solidFill>
              </a:rPr>
              <a:t>inks</a:t>
            </a:r>
            <a:r>
              <a:rPr lang="de-DE" sz="2800" b="1" dirty="0">
                <a:solidFill>
                  <a:srgbClr val="FF0000"/>
                </a:solidFill>
              </a:rPr>
              <a:t>-Überführungsregel</a:t>
            </a:r>
            <a:r>
              <a:rPr lang="de-DE" sz="2800" dirty="0"/>
              <a:t>,</a:t>
            </a:r>
            <a:endParaRPr lang="de-DE" sz="2800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A6EA13-F828-4F52-BC19-9779D8F5F54F}"/>
              </a:ext>
            </a:extLst>
          </p:cNvPr>
          <p:cNvSpPr txBox="1"/>
          <p:nvPr/>
        </p:nvSpPr>
        <p:spPr>
          <a:xfrm>
            <a:off x="9982200" y="1768026"/>
            <a:ext cx="471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00B0F0"/>
                </a:solidFill>
              </a:rPr>
              <a:t>K</a:t>
            </a:r>
            <a:r>
              <a:rPr lang="de-DE" sz="2800" dirty="0"/>
              <a:t>,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1EB865-8EBD-4B9B-81CE-00FAA62D7F91}"/>
              </a:ext>
            </a:extLst>
          </p:cNvPr>
          <p:cNvSpPr txBox="1"/>
          <p:nvPr/>
        </p:nvSpPr>
        <p:spPr>
          <a:xfrm>
            <a:off x="10297319" y="1773480"/>
            <a:ext cx="471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00B0F0"/>
                </a:solidFill>
              </a:rPr>
              <a:t>K</a:t>
            </a:r>
            <a:endParaRPr lang="de-DE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0772202-9EE3-4467-8992-4C709E2ACED6}"/>
                  </a:ext>
                </a:extLst>
              </p:cNvPr>
              <p:cNvSpPr txBox="1"/>
              <p:nvPr/>
            </p:nvSpPr>
            <p:spPr>
              <a:xfrm>
                <a:off x="5696986" y="2801630"/>
                <a:ext cx="1061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de-DE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de-DE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de-DE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0772202-9EE3-4467-8992-4C709E2AC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986" y="2801630"/>
                <a:ext cx="106195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D154D50-0EB4-4E4A-8FDD-EF4AE4AF1E8B}"/>
                  </a:ext>
                </a:extLst>
              </p:cNvPr>
              <p:cNvSpPr txBox="1"/>
              <p:nvPr/>
            </p:nvSpPr>
            <p:spPr>
              <a:xfrm>
                <a:off x="6487879" y="2805618"/>
                <a:ext cx="3912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de-DE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D154D50-0EB4-4E4A-8FDD-EF4AE4AF1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879" y="2805618"/>
                <a:ext cx="39120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C1FF62-BDAD-4091-B680-ACD1C23DAE93}"/>
                  </a:ext>
                </a:extLst>
              </p:cNvPr>
              <p:cNvSpPr txBox="1"/>
              <p:nvPr/>
            </p:nvSpPr>
            <p:spPr>
              <a:xfrm>
                <a:off x="7829514" y="3298174"/>
                <a:ext cx="3912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</m:oMath>
                  </m:oMathPara>
                </a14:m>
                <a:endParaRPr lang="de-DE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C1FF62-BDAD-4091-B680-ACD1C23DA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9514" y="3298174"/>
                <a:ext cx="39120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8F3A82B-ABCE-4D2A-8900-62F8883DDF3E}"/>
                  </a:ext>
                </a:extLst>
              </p:cNvPr>
              <p:cNvSpPr txBox="1"/>
              <p:nvPr/>
            </p:nvSpPr>
            <p:spPr>
              <a:xfrm>
                <a:off x="7641120" y="3298174"/>
                <a:ext cx="3912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de-DE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8F3A82B-ABCE-4D2A-8900-62F8883DD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120" y="3298174"/>
                <a:ext cx="39120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71AC61-251F-43B4-A7A5-57975E1EEB83}"/>
                  </a:ext>
                </a:extLst>
              </p:cNvPr>
              <p:cNvSpPr txBox="1"/>
              <p:nvPr/>
            </p:nvSpPr>
            <p:spPr>
              <a:xfrm>
                <a:off x="6706928" y="2809606"/>
                <a:ext cx="3912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</m:oMath>
                  </m:oMathPara>
                </a14:m>
                <a:endParaRPr lang="de-DE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71AC61-251F-43B4-A7A5-57975E1EE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928" y="2809606"/>
                <a:ext cx="39120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D0C9923-DFA8-4E98-B849-99DC9F1FAA8B}"/>
                  </a:ext>
                </a:extLst>
              </p:cNvPr>
              <p:cNvSpPr txBox="1"/>
              <p:nvPr/>
            </p:nvSpPr>
            <p:spPr>
              <a:xfrm>
                <a:off x="6847463" y="3298174"/>
                <a:ext cx="1044325" cy="5640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de-DE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sub>
                      </m:sSub>
                      <m:r>
                        <a:rPr lang="de-DE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D0C9923-DFA8-4E98-B849-99DC9F1FA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463" y="3298174"/>
                <a:ext cx="1044325" cy="5640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779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4DF79-6116-4EF4-97E3-0A8884778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der Simulation: Lösung 9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92BF38-B8A2-44DD-9BFB-A2D1705E07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Regelfolge: A, R, K, K, K, R, K, K, S1, L, K, K, </a:t>
                </a:r>
                <a:endParaRPr lang="de-DE" b="1" dirty="0">
                  <a:solidFill>
                    <a:srgbClr val="FFC000"/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x-Sequenz: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01#1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1#10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#1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01#</m:t>
                    </m:r>
                  </m:oMath>
                </a14:m>
                <a:endParaRPr lang="de-DE" b="1" dirty="0">
                  <a:solidFill>
                    <a:schemeClr val="tx1"/>
                  </a:solidFill>
                </a:endParaRPr>
              </a:p>
              <a:p>
                <a:r>
                  <a:rPr lang="de-DE" dirty="0"/>
                  <a:t>y-Sequenz: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01#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1#10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#1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01#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101#</m:t>
                    </m:r>
                  </m:oMath>
                </a14:m>
                <a:endParaRPr lang="en-DE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92BF38-B8A2-44DD-9BFB-A2D1705E07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FF6A9-8218-476E-918F-8CC8F5472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A156F-0989-4F19-AAA1-5B269F6EE894}" type="datetime1">
              <a:rPr lang="de-DE" smtClean="0"/>
              <a:t>14.04.2019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F0F7A-ABFD-45C5-A1DE-5CD11E735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Postsches</a:t>
            </a:r>
            <a:r>
              <a:rPr lang="de-DE" dirty="0"/>
              <a:t> Korrespondenzproblem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67D98-4CD2-4D3A-9E56-726EA355D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22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321B54-A69F-4933-BFA2-9F437B10DB0B}"/>
              </a:ext>
            </a:extLst>
          </p:cNvPr>
          <p:cNvSpPr txBox="1"/>
          <p:nvPr/>
        </p:nvSpPr>
        <p:spPr>
          <a:xfrm>
            <a:off x="7130006" y="4290661"/>
            <a:ext cx="4490976" cy="987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800" i="1" dirty="0"/>
              <a:t>x-Sequenz holt nach Stopp Vorsprung auf</a:t>
            </a:r>
            <a:endParaRPr lang="en-DE" sz="28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E3E38C-2B85-4F29-8DAF-5898D1D827C3}"/>
                  </a:ext>
                </a:extLst>
              </p:cNvPr>
              <p:cNvSpPr txBox="1"/>
              <p:nvPr/>
            </p:nvSpPr>
            <p:spPr>
              <a:xfrm>
                <a:off x="6854552" y="2800356"/>
                <a:ext cx="829522" cy="5640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de-DE" sz="28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sub>
                      </m:sSub>
                      <m:r>
                        <a:rPr lang="de-DE" sz="2800" b="1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E3E38C-2B85-4F29-8DAF-5898D1D82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552" y="2800356"/>
                <a:ext cx="829522" cy="5640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B96331-8D70-470D-B78C-6AA57F8DB1ED}"/>
                  </a:ext>
                </a:extLst>
              </p:cNvPr>
              <p:cNvSpPr txBox="1"/>
              <p:nvPr/>
            </p:nvSpPr>
            <p:spPr>
              <a:xfrm>
                <a:off x="7995881" y="3310713"/>
                <a:ext cx="614719" cy="5640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de-DE" sz="28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sub>
                      </m:sSub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B96331-8D70-470D-B78C-6AA57F8DB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881" y="3310713"/>
                <a:ext cx="614719" cy="5640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3F0262E-4A8E-4857-AEBE-151FB56145DC}"/>
              </a:ext>
            </a:extLst>
          </p:cNvPr>
          <p:cNvSpPr txBox="1"/>
          <p:nvPr/>
        </p:nvSpPr>
        <p:spPr>
          <a:xfrm>
            <a:off x="7104154" y="1783339"/>
            <a:ext cx="2398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FFC000"/>
                </a:solidFill>
              </a:rPr>
              <a:t>(</a:t>
            </a:r>
            <a:r>
              <a:rPr lang="de-DE" sz="2800" b="1" dirty="0" err="1">
                <a:solidFill>
                  <a:srgbClr val="FFC000"/>
                </a:solidFill>
              </a:rPr>
              <a:t>Lö</a:t>
            </a:r>
            <a:r>
              <a:rPr lang="de-DE" sz="2800" b="1" dirty="0">
                <a:solidFill>
                  <a:srgbClr val="FFC000"/>
                </a:solidFill>
              </a:rPr>
              <a:t>)</a:t>
            </a:r>
            <a:r>
              <a:rPr lang="de-DE" sz="2800" b="1" dirty="0" err="1">
                <a:solidFill>
                  <a:srgbClr val="FFC000"/>
                </a:solidFill>
              </a:rPr>
              <a:t>sch</a:t>
            </a:r>
            <a:r>
              <a:rPr lang="de-DE" sz="2800" b="1" dirty="0">
                <a:solidFill>
                  <a:srgbClr val="FFC000"/>
                </a:solidFill>
              </a:rPr>
              <a:t>-Regeln</a:t>
            </a:r>
            <a:endParaRPr lang="de-DE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47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4DF79-6116-4EF4-97E3-0A8884778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der Simulation: Lösung 10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92BF38-B8A2-44DD-9BFB-A2D1705E07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Regelfolge: A, R, K, K, K, R, K, K, S1, L, K, K, L, </a:t>
                </a:r>
                <a:endParaRPr lang="de-DE" b="1" dirty="0">
                  <a:solidFill>
                    <a:srgbClr val="00B050"/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x-Sequenz: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01#1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1#10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#1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01#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de-DE" b="1" dirty="0">
                  <a:solidFill>
                    <a:schemeClr val="tx1"/>
                  </a:solidFill>
                </a:endParaRPr>
              </a:p>
              <a:p>
                <a:r>
                  <a:rPr lang="de-DE" dirty="0"/>
                  <a:t>y-Sequenz: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01#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1#10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#1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01#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101#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DE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92BF38-B8A2-44DD-9BFB-A2D1705E07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FF6A9-8218-476E-918F-8CC8F5472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A156F-0989-4F19-AAA1-5B269F6EE894}" type="datetime1">
              <a:rPr lang="de-DE" smtClean="0"/>
              <a:t>14.04.2019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F0F7A-ABFD-45C5-A1DE-5CD11E735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Postsches</a:t>
            </a:r>
            <a:r>
              <a:rPr lang="de-DE" dirty="0"/>
              <a:t> Korrespondenzproblem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67D98-4CD2-4D3A-9E56-726EA355D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23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5EAF4D-AB68-4872-9379-A81028604066}"/>
              </a:ext>
            </a:extLst>
          </p:cNvPr>
          <p:cNvSpPr txBox="1"/>
          <p:nvPr/>
        </p:nvSpPr>
        <p:spPr>
          <a:xfrm>
            <a:off x="7422620" y="1786898"/>
            <a:ext cx="467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00B0F0"/>
                </a:solidFill>
              </a:rPr>
              <a:t>K</a:t>
            </a:r>
            <a:r>
              <a:rPr lang="de-DE" sz="2800" dirty="0"/>
              <a:t>,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41DD83-E1A8-45FF-ABAE-270BAC46417D}"/>
              </a:ext>
            </a:extLst>
          </p:cNvPr>
          <p:cNvSpPr txBox="1"/>
          <p:nvPr/>
        </p:nvSpPr>
        <p:spPr>
          <a:xfrm>
            <a:off x="7733877" y="1793974"/>
            <a:ext cx="467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00B0F0"/>
                </a:solidFill>
              </a:rPr>
              <a:t>K</a:t>
            </a:r>
            <a:r>
              <a:rPr lang="de-DE" sz="2800" dirty="0"/>
              <a:t>,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845073-6C47-4E50-88AF-A3E7A648EB86}"/>
              </a:ext>
            </a:extLst>
          </p:cNvPr>
          <p:cNvSpPr txBox="1"/>
          <p:nvPr/>
        </p:nvSpPr>
        <p:spPr>
          <a:xfrm>
            <a:off x="8038917" y="1801086"/>
            <a:ext cx="467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00B0F0"/>
                </a:solidFill>
              </a:rPr>
              <a:t>K</a:t>
            </a:r>
            <a:r>
              <a:rPr lang="de-DE" sz="2800" dirty="0"/>
              <a:t>,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5C2BD8-92AC-4592-9843-4B4995BE4BC5}"/>
              </a:ext>
            </a:extLst>
          </p:cNvPr>
          <p:cNvSpPr txBox="1"/>
          <p:nvPr/>
        </p:nvSpPr>
        <p:spPr>
          <a:xfrm>
            <a:off x="8342358" y="1797221"/>
            <a:ext cx="646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>
                <a:solidFill>
                  <a:srgbClr val="FFC000"/>
                </a:solidFill>
              </a:rPr>
              <a:t>Lö</a:t>
            </a:r>
            <a:r>
              <a:rPr lang="de-DE" sz="2800" dirty="0"/>
              <a:t>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0EA555-6BEF-40EE-9EEA-2BCA9B413008}"/>
              </a:ext>
            </a:extLst>
          </p:cNvPr>
          <p:cNvSpPr txBox="1"/>
          <p:nvPr/>
        </p:nvSpPr>
        <p:spPr>
          <a:xfrm>
            <a:off x="8828112" y="1802863"/>
            <a:ext cx="467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00B0F0"/>
                </a:solidFill>
              </a:rPr>
              <a:t>K</a:t>
            </a:r>
            <a:r>
              <a:rPr lang="de-DE" sz="2800" dirty="0"/>
              <a:t>,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9CA68D-BE19-41ED-AD89-1FB65545521D}"/>
              </a:ext>
            </a:extLst>
          </p:cNvPr>
          <p:cNvSpPr txBox="1"/>
          <p:nvPr/>
        </p:nvSpPr>
        <p:spPr>
          <a:xfrm>
            <a:off x="9150289" y="1808505"/>
            <a:ext cx="467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00B0F0"/>
                </a:solidFill>
              </a:rPr>
              <a:t>K</a:t>
            </a:r>
            <a:r>
              <a:rPr lang="de-DE" sz="2800" dirty="0"/>
              <a:t>,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34ECC-7A3B-4E5F-A928-B329FA278D21}"/>
              </a:ext>
            </a:extLst>
          </p:cNvPr>
          <p:cNvSpPr txBox="1"/>
          <p:nvPr/>
        </p:nvSpPr>
        <p:spPr>
          <a:xfrm>
            <a:off x="9457239" y="1825625"/>
            <a:ext cx="646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>
                <a:solidFill>
                  <a:srgbClr val="FFC000"/>
                </a:solidFill>
              </a:rPr>
              <a:t>Lö</a:t>
            </a:r>
            <a:r>
              <a:rPr lang="de-DE" sz="2800" dirty="0"/>
              <a:t>,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AD01B5-0ACE-4063-A293-792410DD22DC}"/>
              </a:ext>
            </a:extLst>
          </p:cNvPr>
          <p:cNvSpPr txBox="1"/>
          <p:nvPr/>
        </p:nvSpPr>
        <p:spPr>
          <a:xfrm>
            <a:off x="9922075" y="1825625"/>
            <a:ext cx="467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00B0F0"/>
                </a:solidFill>
              </a:rPr>
              <a:t>K</a:t>
            </a:r>
            <a:r>
              <a:rPr lang="de-DE" sz="2800" dirty="0"/>
              <a:t>,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710EAE-F172-4F53-ABED-7DB73789ADF1}"/>
              </a:ext>
            </a:extLst>
          </p:cNvPr>
          <p:cNvSpPr txBox="1"/>
          <p:nvPr/>
        </p:nvSpPr>
        <p:spPr>
          <a:xfrm>
            <a:off x="2631934" y="2206984"/>
            <a:ext cx="2685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00B050"/>
                </a:solidFill>
              </a:rPr>
              <a:t>(Ab)</a:t>
            </a:r>
            <a:r>
              <a:rPr lang="de-DE" sz="2800" b="1" dirty="0" err="1">
                <a:solidFill>
                  <a:srgbClr val="00B050"/>
                </a:solidFill>
              </a:rPr>
              <a:t>schlussregel</a:t>
            </a:r>
            <a:endParaRPr lang="de-DE" sz="28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AFDB75-6168-4FB6-BC13-EBB851D85589}"/>
                  </a:ext>
                </a:extLst>
              </p:cNvPr>
              <p:cNvSpPr txBox="1"/>
              <p:nvPr/>
            </p:nvSpPr>
            <p:spPr>
              <a:xfrm>
                <a:off x="7398803" y="2812060"/>
                <a:ext cx="2815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de-DE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AFDB75-6168-4FB6-BC13-EBB851D85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803" y="2812060"/>
                <a:ext cx="281539" cy="523220"/>
              </a:xfrm>
              <a:prstGeom prst="rect">
                <a:avLst/>
              </a:prstGeom>
              <a:blipFill>
                <a:blip r:embed="rId4"/>
                <a:stretch>
                  <a:fillRect r="-217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B70FCA0-A6C0-4A71-8066-0A76126C1B6D}"/>
                  </a:ext>
                </a:extLst>
              </p:cNvPr>
              <p:cNvSpPr txBox="1"/>
              <p:nvPr/>
            </p:nvSpPr>
            <p:spPr>
              <a:xfrm>
                <a:off x="7598566" y="2812060"/>
                <a:ext cx="3912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de-DE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B70FCA0-A6C0-4A71-8066-0A76126C1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8566" y="2812060"/>
                <a:ext cx="39120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8A7760-3798-4031-869E-0EF2011C98F3}"/>
                  </a:ext>
                </a:extLst>
              </p:cNvPr>
              <p:cNvSpPr txBox="1"/>
              <p:nvPr/>
            </p:nvSpPr>
            <p:spPr>
              <a:xfrm>
                <a:off x="7828131" y="2812060"/>
                <a:ext cx="3912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</m:oMath>
                  </m:oMathPara>
                </a14:m>
                <a:endParaRPr lang="de-DE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8A7760-3798-4031-869E-0EF2011C9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131" y="2812060"/>
                <a:ext cx="39120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05D4DF3-1054-4977-8FAC-5202BD1CA8A1}"/>
                  </a:ext>
                </a:extLst>
              </p:cNvPr>
              <p:cNvSpPr txBox="1"/>
              <p:nvPr/>
            </p:nvSpPr>
            <p:spPr>
              <a:xfrm>
                <a:off x="8043295" y="2791637"/>
                <a:ext cx="487934" cy="564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de-DE" sz="28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sub>
                      </m:sSub>
                      <m:r>
                        <a:rPr lang="de-DE" sz="28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05D4DF3-1054-4977-8FAC-5202BD1CA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3295" y="2791637"/>
                <a:ext cx="487934" cy="564065"/>
              </a:xfrm>
              <a:prstGeom prst="rect">
                <a:avLst/>
              </a:prstGeom>
              <a:blipFill>
                <a:blip r:embed="rId7"/>
                <a:stretch>
                  <a:fillRect r="-30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C41CDA-096F-4D47-8B5E-0B3D705B4942}"/>
                  </a:ext>
                </a:extLst>
              </p:cNvPr>
              <p:cNvSpPr txBox="1"/>
              <p:nvPr/>
            </p:nvSpPr>
            <p:spPr>
              <a:xfrm>
                <a:off x="8573222" y="2791637"/>
                <a:ext cx="3912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de-DE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C41CDA-096F-4D47-8B5E-0B3D705B4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222" y="2791637"/>
                <a:ext cx="39120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C8699A-8ED6-4D08-96A2-C11DE7A21266}"/>
                  </a:ext>
                </a:extLst>
              </p:cNvPr>
              <p:cNvSpPr txBox="1"/>
              <p:nvPr/>
            </p:nvSpPr>
            <p:spPr>
              <a:xfrm>
                <a:off x="8792931" y="2791351"/>
                <a:ext cx="3912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</m:oMath>
                  </m:oMathPara>
                </a14:m>
                <a:endParaRPr lang="de-DE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C8699A-8ED6-4D08-96A2-C11DE7A21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931" y="2791351"/>
                <a:ext cx="39120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C9915B9-D914-4D1A-9D94-8815DA27BFFB}"/>
                  </a:ext>
                </a:extLst>
              </p:cNvPr>
              <p:cNvSpPr txBox="1"/>
              <p:nvPr/>
            </p:nvSpPr>
            <p:spPr>
              <a:xfrm>
                <a:off x="9020162" y="2786408"/>
                <a:ext cx="646175" cy="564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de-DE" sz="28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sub>
                      </m:sSub>
                      <m:r>
                        <a:rPr lang="de-DE" sz="28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C9915B9-D914-4D1A-9D94-8815DA27B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0162" y="2786408"/>
                <a:ext cx="646175" cy="5640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D95D0A9-D6D1-4CE9-B9BF-3B11712E3AB4}"/>
                  </a:ext>
                </a:extLst>
              </p:cNvPr>
              <p:cNvSpPr txBox="1"/>
              <p:nvPr/>
            </p:nvSpPr>
            <p:spPr>
              <a:xfrm>
                <a:off x="9584724" y="2798902"/>
                <a:ext cx="3912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</m:oMath>
                  </m:oMathPara>
                </a14:m>
                <a:endParaRPr lang="de-DE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D95D0A9-D6D1-4CE9-B9BF-3B11712E3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4724" y="2798902"/>
                <a:ext cx="391203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6CF0D45-2F74-42EE-BD56-81028F53288E}"/>
                  </a:ext>
                </a:extLst>
              </p:cNvPr>
              <p:cNvSpPr txBox="1"/>
              <p:nvPr/>
            </p:nvSpPr>
            <p:spPr>
              <a:xfrm>
                <a:off x="9820842" y="2786407"/>
                <a:ext cx="913244" cy="564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de-DE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sub>
                      </m:sSub>
                      <m:r>
                        <a:rPr lang="de-DE" sz="28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##</m:t>
                      </m:r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6CF0D45-2F74-42EE-BD56-81028F532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0842" y="2786407"/>
                <a:ext cx="913244" cy="5640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AA8EFF3-2FFC-4BFE-AA5F-C9E5288358AC}"/>
                  </a:ext>
                </a:extLst>
              </p:cNvPr>
              <p:cNvSpPr txBox="1"/>
              <p:nvPr/>
            </p:nvSpPr>
            <p:spPr>
              <a:xfrm>
                <a:off x="8384542" y="3394436"/>
                <a:ext cx="2815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de-DE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AA8EFF3-2FFC-4BFE-AA5F-C9E528835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4542" y="3394436"/>
                <a:ext cx="281539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4166F0C-2A37-49FF-A6D5-6F481B684CDB}"/>
                  </a:ext>
                </a:extLst>
              </p:cNvPr>
              <p:cNvSpPr txBox="1"/>
              <p:nvPr/>
            </p:nvSpPr>
            <p:spPr>
              <a:xfrm>
                <a:off x="8576033" y="3394436"/>
                <a:ext cx="3912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de-DE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4166F0C-2A37-49FF-A6D5-6F481B684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6033" y="3394436"/>
                <a:ext cx="391203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3D85B6-033C-4C73-BC4D-4667753D0E35}"/>
                  </a:ext>
                </a:extLst>
              </p:cNvPr>
              <p:cNvSpPr txBox="1"/>
              <p:nvPr/>
            </p:nvSpPr>
            <p:spPr>
              <a:xfrm>
                <a:off x="8772005" y="3394436"/>
                <a:ext cx="3912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</m:oMath>
                  </m:oMathPara>
                </a14:m>
                <a:endParaRPr lang="de-DE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3D85B6-033C-4C73-BC4D-4667753D0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005" y="3394436"/>
                <a:ext cx="39120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F2162B6-94A0-455B-A559-56FAFC829B43}"/>
                  </a:ext>
                </a:extLst>
              </p:cNvPr>
              <p:cNvSpPr txBox="1"/>
              <p:nvPr/>
            </p:nvSpPr>
            <p:spPr>
              <a:xfrm>
                <a:off x="9000102" y="3390195"/>
                <a:ext cx="487934" cy="564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de-DE" sz="28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sub>
                      </m:sSub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F2162B6-94A0-455B-A559-56FAFC829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102" y="3390195"/>
                <a:ext cx="487934" cy="5640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1D5FA0C-C616-412D-AD7A-C38911DCFE80}"/>
                  </a:ext>
                </a:extLst>
              </p:cNvPr>
              <p:cNvSpPr txBox="1"/>
              <p:nvPr/>
            </p:nvSpPr>
            <p:spPr>
              <a:xfrm>
                <a:off x="9339754" y="3394436"/>
                <a:ext cx="3912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de-DE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1D5FA0C-C616-412D-AD7A-C38911DCF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9754" y="3394436"/>
                <a:ext cx="391203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4B223E3-E285-462E-A33B-A8A108FB091F}"/>
                  </a:ext>
                </a:extLst>
              </p:cNvPr>
              <p:cNvSpPr txBox="1"/>
              <p:nvPr/>
            </p:nvSpPr>
            <p:spPr>
              <a:xfrm>
                <a:off x="9554889" y="3394436"/>
                <a:ext cx="3912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</m:oMath>
                  </m:oMathPara>
                </a14:m>
                <a:endParaRPr lang="de-DE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4B223E3-E285-462E-A33B-A8A108FB0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889" y="3394436"/>
                <a:ext cx="391203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3231BEC-D730-437F-84B6-82065925F778}"/>
                  </a:ext>
                </a:extLst>
              </p:cNvPr>
              <p:cNvSpPr txBox="1"/>
              <p:nvPr/>
            </p:nvSpPr>
            <p:spPr>
              <a:xfrm>
                <a:off x="9782709" y="3389199"/>
                <a:ext cx="487934" cy="564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de-DE" sz="28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sub>
                      </m:sSub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3231BEC-D730-437F-84B6-82065925F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2709" y="3389199"/>
                <a:ext cx="487934" cy="5640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3AA75FD-5FCE-4935-9DA5-B235244A2AE7}"/>
                  </a:ext>
                </a:extLst>
              </p:cNvPr>
              <p:cNvSpPr txBox="1"/>
              <p:nvPr/>
            </p:nvSpPr>
            <p:spPr>
              <a:xfrm>
                <a:off x="10126793" y="3417549"/>
                <a:ext cx="3912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</m:oMath>
                  </m:oMathPara>
                </a14:m>
                <a:endParaRPr lang="de-DE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3AA75FD-5FCE-4935-9DA5-B235244A2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6793" y="3417549"/>
                <a:ext cx="391203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42DA403-88BD-4BA4-B475-518B007C7D87}"/>
                  </a:ext>
                </a:extLst>
              </p:cNvPr>
              <p:cNvSpPr txBox="1"/>
              <p:nvPr/>
            </p:nvSpPr>
            <p:spPr>
              <a:xfrm>
                <a:off x="10350458" y="3418745"/>
                <a:ext cx="3912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</m:oMath>
                  </m:oMathPara>
                </a14:m>
                <a:endParaRPr lang="de-DE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42DA403-88BD-4BA4-B475-518B007C7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0458" y="3418745"/>
                <a:ext cx="391203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579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EACCD-EBF6-4DA6-9BBC-AC46FA1E2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de-DE" dirty="0"/>
              <a:t>Simulation der TM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E882C-C04B-4015-9B20-970E46D2A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B6BCA-8E45-43C4-990A-DC3E48C1F87C}" type="datetime1">
              <a:rPr lang="de-DE" smtClean="0"/>
              <a:t>14.04.2019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4C4D7-7143-4A3B-9A9E-77816ECA0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Postsches</a:t>
            </a:r>
            <a:r>
              <a:rPr lang="de-DE" dirty="0"/>
              <a:t> Korrespondenzproblem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68510-2254-4180-891B-EAF908BA7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24</a:t>
            </a:fld>
            <a:endParaRPr lang="en-D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F802AF9-8795-46A4-9A40-6863C4DF832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458115"/>
            <a:ext cx="4238925" cy="3026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97DB79-15D1-41EF-82A1-E8D578099E9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95" y="1956574"/>
            <a:ext cx="8868185" cy="294570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BB536CC-621E-428D-9435-ED3FA0DA531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06" y="5097259"/>
            <a:ext cx="8043886" cy="92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1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6C575-B7B4-4AB2-8F3B-831A298C3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Nachweis der Reduktion: „=&gt;“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889B7-7488-47E8-B311-B4E0875CF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97983-C091-4EA3-AFCF-CDD71A97C8D6}" type="datetime1">
              <a:rPr lang="de-DE" smtClean="0"/>
              <a:t>14.04.2019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3E628-F32D-47A7-AE5D-57A8E38DA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Postsches</a:t>
            </a:r>
            <a:r>
              <a:rPr lang="de-DE" dirty="0"/>
              <a:t> Korrespondenzproblem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35665-66C3-4E48-8D99-D6F5AC278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25</a:t>
            </a:fld>
            <a:endParaRPr lang="en-D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FEEA95D-B78A-470A-AAC4-82CDB250519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3" y="2107917"/>
            <a:ext cx="10750094" cy="264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71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6C575-B7B4-4AB2-8F3B-831A298C3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Nachweis der Reduktion: „&lt;=“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889B7-7488-47E8-B311-B4E0875CF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97983-C091-4EA3-AFCF-CDD71A97C8D6}" type="datetime1">
              <a:rPr lang="de-DE" smtClean="0"/>
              <a:t>14.04.2019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3E628-F32D-47A7-AE5D-57A8E38DA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Postsches</a:t>
            </a:r>
            <a:r>
              <a:rPr lang="de-DE" dirty="0"/>
              <a:t> Korrespondenzproblem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35665-66C3-4E48-8D99-D6F5AC278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26</a:t>
            </a:fld>
            <a:endParaRPr lang="en-D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3700AC-EC41-4B4B-ACF7-E9008AFE56A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110139"/>
            <a:ext cx="9980406" cy="224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18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E46C575-B7B4-4AB2-8F3B-831A298C374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Satz: Ist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de-DE" dirty="0"/>
                  <a:t> mehrdeutig, ist unentscheidbar</a:t>
                </a:r>
                <a:endParaRPr lang="en-D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E46C575-B7B4-4AB2-8F3B-831A298C37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889B7-7488-47E8-B311-B4E0875CF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4EEF-2D4E-4B00-9085-C470B207C307}" type="datetime1">
              <a:rPr lang="de-DE" smtClean="0"/>
              <a:t>14.04.2019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3E628-F32D-47A7-AE5D-57A8E38DA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Postsches</a:t>
            </a:r>
            <a:r>
              <a:rPr lang="de-DE" dirty="0"/>
              <a:t> Korrespondenzproblem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35665-66C3-4E48-8D99-D6F5AC278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27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1C6C4-5184-452A-A95F-72F23ED6014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61" y="2030316"/>
            <a:ext cx="10579278" cy="30439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D8E247-B16C-4934-96C3-3F59546D8D8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59" y="5227464"/>
            <a:ext cx="9883734" cy="37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5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E46C575-B7B4-4AB2-8F3B-831A298C374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Satz: Ist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de-DE" dirty="0"/>
                  <a:t> mehrdeutig, ist unentscheidbar</a:t>
                </a:r>
                <a:endParaRPr lang="en-D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E46C575-B7B4-4AB2-8F3B-831A298C37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889B7-7488-47E8-B311-B4E0875CF3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0494EEF-2D4E-4B00-9085-C470B207C307}" type="datetime1">
              <a:rPr lang="de-DE" smtClean="0"/>
              <a:t>14.04.2019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3E628-F32D-47A7-AE5D-57A8E38DA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 err="1"/>
              <a:t>Postsches</a:t>
            </a:r>
            <a:r>
              <a:rPr lang="de-DE" dirty="0"/>
              <a:t> Korrespondenzproblem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35665-66C3-4E48-8D99-D6F5AC278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8B7EE5-F885-4633-81E1-12F2BA7A03B9}" type="slidenum">
              <a:rPr lang="en-DE" smtClean="0"/>
              <a:t>28</a:t>
            </a:fld>
            <a:endParaRPr lang="en-DE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C9420D8-114F-4111-9654-D20DF1CD228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65" y="1609932"/>
            <a:ext cx="10551337" cy="13577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4F7EF7-10D4-4B10-859F-A494274DECA3}"/>
                  </a:ext>
                </a:extLst>
              </p:cNvPr>
              <p:cNvSpPr txBox="1"/>
              <p:nvPr/>
            </p:nvSpPr>
            <p:spPr>
              <a:xfrm>
                <a:off x="3216801" y="3030678"/>
                <a:ext cx="7292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4F7EF7-10D4-4B10-859F-A494274DE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801" y="3030678"/>
                <a:ext cx="72920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510A2B-CE71-4553-8E17-8F66C86DD185}"/>
                  </a:ext>
                </a:extLst>
              </p:cNvPr>
              <p:cNvSpPr txBox="1"/>
              <p:nvPr/>
            </p:nvSpPr>
            <p:spPr>
              <a:xfrm>
                <a:off x="3216801" y="3604811"/>
                <a:ext cx="7292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510A2B-CE71-4553-8E17-8F66C86DD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801" y="3604811"/>
                <a:ext cx="72920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BCB99A6-3CCF-4765-BA79-56D223B93B7E}"/>
              </a:ext>
            </a:extLst>
          </p:cNvPr>
          <p:cNvCxnSpPr>
            <a:cxnSpLocks/>
          </p:cNvCxnSpPr>
          <p:nvPr/>
        </p:nvCxnSpPr>
        <p:spPr>
          <a:xfrm>
            <a:off x="3581400" y="3492343"/>
            <a:ext cx="0" cy="112468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3668B3-6118-47B0-85E4-9123110746B1}"/>
                  </a:ext>
                </a:extLst>
              </p:cNvPr>
              <p:cNvSpPr txBox="1"/>
              <p:nvPr/>
            </p:nvSpPr>
            <p:spPr>
              <a:xfrm>
                <a:off x="3216800" y="4178944"/>
                <a:ext cx="7292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3668B3-6118-47B0-85E4-912311074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800" y="4178944"/>
                <a:ext cx="72920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9067F1F-0294-406D-9D78-BB71F93FC9F5}"/>
                  </a:ext>
                </a:extLst>
              </p:cNvPr>
              <p:cNvSpPr txBox="1"/>
              <p:nvPr/>
            </p:nvSpPr>
            <p:spPr>
              <a:xfrm>
                <a:off x="3216799" y="4753077"/>
                <a:ext cx="7292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9067F1F-0294-406D-9D78-BB71F93FC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799" y="4753077"/>
                <a:ext cx="72920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AF3455B-EA81-4050-B2A9-98D4D1BDD1DB}"/>
                  </a:ext>
                </a:extLst>
              </p:cNvPr>
              <p:cNvSpPr txBox="1"/>
              <p:nvPr/>
            </p:nvSpPr>
            <p:spPr>
              <a:xfrm>
                <a:off x="3216798" y="5325961"/>
                <a:ext cx="7292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AF3455B-EA81-4050-B2A9-98D4D1BDD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798" y="5325961"/>
                <a:ext cx="72920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ABB853-B1E2-49B5-AE21-DEAB71E3659B}"/>
              </a:ext>
            </a:extLst>
          </p:cNvPr>
          <p:cNvCxnSpPr/>
          <p:nvPr/>
        </p:nvCxnSpPr>
        <p:spPr>
          <a:xfrm>
            <a:off x="3554387" y="4066476"/>
            <a:ext cx="0" cy="112468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1D6C8D7-A59B-41B4-9E7E-3F6F27110D4B}"/>
              </a:ext>
            </a:extLst>
          </p:cNvPr>
          <p:cNvCxnSpPr/>
          <p:nvPr/>
        </p:nvCxnSpPr>
        <p:spPr>
          <a:xfrm>
            <a:off x="3554387" y="4666691"/>
            <a:ext cx="0" cy="112468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4B0044-1767-468E-AA5E-0D62EDDF19C1}"/>
              </a:ext>
            </a:extLst>
          </p:cNvPr>
          <p:cNvCxnSpPr/>
          <p:nvPr/>
        </p:nvCxnSpPr>
        <p:spPr>
          <a:xfrm>
            <a:off x="3560693" y="5214742"/>
            <a:ext cx="0" cy="112468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3EB0DB-D884-49C1-BF0C-3FA48D2827F0}"/>
                  </a:ext>
                </a:extLst>
              </p:cNvPr>
              <p:cNvSpPr txBox="1"/>
              <p:nvPr/>
            </p:nvSpPr>
            <p:spPr>
              <a:xfrm>
                <a:off x="1788659" y="5908809"/>
                <a:ext cx="12654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  2  2  1</m:t>
                      </m:r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3EB0DB-D884-49C1-BF0C-3FA48D282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659" y="5908809"/>
                <a:ext cx="1265445" cy="461665"/>
              </a:xfrm>
              <a:prstGeom prst="rect">
                <a:avLst/>
              </a:prstGeom>
              <a:blipFill>
                <a:blip r:embed="rId11"/>
                <a:stretch>
                  <a:fillRect l="-481" r="-144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3603944-E25A-404D-92FA-17085F986322}"/>
              </a:ext>
            </a:extLst>
          </p:cNvPr>
          <p:cNvCxnSpPr>
            <a:cxnSpLocks/>
          </p:cNvCxnSpPr>
          <p:nvPr/>
        </p:nvCxnSpPr>
        <p:spPr>
          <a:xfrm>
            <a:off x="3804961" y="4008602"/>
            <a:ext cx="1382958" cy="2002719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56ACACF-3CD2-418F-A671-3AB197026010}"/>
              </a:ext>
            </a:extLst>
          </p:cNvPr>
          <p:cNvCxnSpPr>
            <a:cxnSpLocks/>
          </p:cNvCxnSpPr>
          <p:nvPr/>
        </p:nvCxnSpPr>
        <p:spPr>
          <a:xfrm>
            <a:off x="3821712" y="4546944"/>
            <a:ext cx="1026814" cy="1464377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7851CBB-E39E-4BD8-8FB2-A150C8DF9957}"/>
              </a:ext>
            </a:extLst>
          </p:cNvPr>
          <p:cNvCxnSpPr>
            <a:cxnSpLocks/>
          </p:cNvCxnSpPr>
          <p:nvPr/>
        </p:nvCxnSpPr>
        <p:spPr>
          <a:xfrm>
            <a:off x="3797809" y="5125537"/>
            <a:ext cx="659102" cy="890178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9B532CA-46F7-4F14-AD25-E301949C286C}"/>
              </a:ext>
            </a:extLst>
          </p:cNvPr>
          <p:cNvCxnSpPr>
            <a:cxnSpLocks/>
          </p:cNvCxnSpPr>
          <p:nvPr/>
        </p:nvCxnSpPr>
        <p:spPr>
          <a:xfrm>
            <a:off x="3767441" y="5691484"/>
            <a:ext cx="269529" cy="308172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1280D5-7345-4AFF-A55F-1E3DD474F082}"/>
                  </a:ext>
                </a:extLst>
              </p:cNvPr>
              <p:cNvSpPr txBox="1"/>
              <p:nvPr/>
            </p:nvSpPr>
            <p:spPr>
              <a:xfrm>
                <a:off x="3236703" y="5890291"/>
                <a:ext cx="24537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10111  1  1  10</m:t>
                      </m:r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1280D5-7345-4AFF-A55F-1E3DD474F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03" y="5890291"/>
                <a:ext cx="2453738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2811268-DF15-423C-97CB-4F5A78380E23}"/>
              </a:ext>
            </a:extLst>
          </p:cNvPr>
          <p:cNvCxnSpPr>
            <a:cxnSpLocks/>
          </p:cNvCxnSpPr>
          <p:nvPr/>
        </p:nvCxnSpPr>
        <p:spPr>
          <a:xfrm flipH="1">
            <a:off x="1983304" y="3958153"/>
            <a:ext cx="1380224" cy="2053168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FEA6400-60F8-4214-87AE-2A7E0CCBE035}"/>
              </a:ext>
            </a:extLst>
          </p:cNvPr>
          <p:cNvCxnSpPr>
            <a:cxnSpLocks/>
          </p:cNvCxnSpPr>
          <p:nvPr/>
        </p:nvCxnSpPr>
        <p:spPr>
          <a:xfrm flipH="1">
            <a:off x="2312364" y="4552346"/>
            <a:ext cx="1010863" cy="1444726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DD1CF9F-8629-4914-8549-CCF7BEC0C4C7}"/>
              </a:ext>
            </a:extLst>
          </p:cNvPr>
          <p:cNvCxnSpPr>
            <a:cxnSpLocks/>
          </p:cNvCxnSpPr>
          <p:nvPr/>
        </p:nvCxnSpPr>
        <p:spPr>
          <a:xfrm flipH="1">
            <a:off x="2626671" y="5071102"/>
            <a:ext cx="734279" cy="940219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1CCDBFA-C587-4274-AF26-28514D56849F}"/>
              </a:ext>
            </a:extLst>
          </p:cNvPr>
          <p:cNvCxnSpPr>
            <a:cxnSpLocks/>
          </p:cNvCxnSpPr>
          <p:nvPr/>
        </p:nvCxnSpPr>
        <p:spPr>
          <a:xfrm flipH="1">
            <a:off x="3021281" y="5639546"/>
            <a:ext cx="351550" cy="376169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D9C8F3D-A610-49F7-8502-4DCDB2D41C31}"/>
                  </a:ext>
                </a:extLst>
              </p:cNvPr>
              <p:cNvSpPr txBox="1"/>
              <p:nvPr/>
            </p:nvSpPr>
            <p:spPr>
              <a:xfrm>
                <a:off x="7881399" y="3030678"/>
                <a:ext cx="7292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D9C8F3D-A610-49F7-8502-4DCDB2D41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1399" y="3030678"/>
                <a:ext cx="729205" cy="461665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C82EA69-6901-45A9-A2F0-2C29B48E2EA0}"/>
                  </a:ext>
                </a:extLst>
              </p:cNvPr>
              <p:cNvSpPr txBox="1"/>
              <p:nvPr/>
            </p:nvSpPr>
            <p:spPr>
              <a:xfrm>
                <a:off x="7881399" y="3604811"/>
                <a:ext cx="729205" cy="490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C82EA69-6901-45A9-A2F0-2C29B48E2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1399" y="3604811"/>
                <a:ext cx="729205" cy="490840"/>
              </a:xfrm>
              <a:prstGeom prst="rect">
                <a:avLst/>
              </a:prstGeom>
              <a:blipFill>
                <a:blip r:embed="rId33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2E7864C-5EB4-4730-B822-EBA902300113}"/>
              </a:ext>
            </a:extLst>
          </p:cNvPr>
          <p:cNvCxnSpPr>
            <a:cxnSpLocks/>
          </p:cNvCxnSpPr>
          <p:nvPr/>
        </p:nvCxnSpPr>
        <p:spPr>
          <a:xfrm>
            <a:off x="8245998" y="3492343"/>
            <a:ext cx="0" cy="112468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9693B5F-F9B9-4A47-BB74-07B67AD455C8}"/>
                  </a:ext>
                </a:extLst>
              </p:cNvPr>
              <p:cNvSpPr txBox="1"/>
              <p:nvPr/>
            </p:nvSpPr>
            <p:spPr>
              <a:xfrm>
                <a:off x="7881398" y="4178944"/>
                <a:ext cx="729205" cy="490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9693B5F-F9B9-4A47-BB74-07B67AD45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1398" y="4178944"/>
                <a:ext cx="729205" cy="490840"/>
              </a:xfrm>
              <a:prstGeom prst="rect">
                <a:avLst/>
              </a:prstGeom>
              <a:blipFill>
                <a:blip r:embed="rId3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8621D64-13BB-4ED9-88BD-621BE8F38DE8}"/>
                  </a:ext>
                </a:extLst>
              </p:cNvPr>
              <p:cNvSpPr txBox="1"/>
              <p:nvPr/>
            </p:nvSpPr>
            <p:spPr>
              <a:xfrm>
                <a:off x="7881397" y="4753077"/>
                <a:ext cx="729205" cy="490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8621D64-13BB-4ED9-88BD-621BE8F38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1397" y="4753077"/>
                <a:ext cx="729205" cy="490840"/>
              </a:xfrm>
              <a:prstGeom prst="rect">
                <a:avLst/>
              </a:prstGeom>
              <a:blipFill>
                <a:blip r:embed="rId3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6589260-18A6-4CB5-9C77-0F7A3A6A3345}"/>
                  </a:ext>
                </a:extLst>
              </p:cNvPr>
              <p:cNvSpPr txBox="1"/>
              <p:nvPr/>
            </p:nvSpPr>
            <p:spPr>
              <a:xfrm>
                <a:off x="7881396" y="5325961"/>
                <a:ext cx="729205" cy="490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6589260-18A6-4CB5-9C77-0F7A3A6A3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1396" y="5325961"/>
                <a:ext cx="729205" cy="490840"/>
              </a:xfrm>
              <a:prstGeom prst="rect">
                <a:avLst/>
              </a:prstGeom>
              <a:blipFill>
                <a:blip r:embed="rId3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C4A1963-C107-43BD-800A-9F61ADD4545D}"/>
              </a:ext>
            </a:extLst>
          </p:cNvPr>
          <p:cNvCxnSpPr/>
          <p:nvPr/>
        </p:nvCxnSpPr>
        <p:spPr>
          <a:xfrm>
            <a:off x="8218985" y="4066476"/>
            <a:ext cx="0" cy="112468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2CF2B5E-095F-4F8A-BC43-BB7BD5BE08E7}"/>
              </a:ext>
            </a:extLst>
          </p:cNvPr>
          <p:cNvCxnSpPr/>
          <p:nvPr/>
        </p:nvCxnSpPr>
        <p:spPr>
          <a:xfrm>
            <a:off x="8218985" y="4666691"/>
            <a:ext cx="0" cy="112468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AF96F61-0030-4142-AD53-DAD1109651F3}"/>
              </a:ext>
            </a:extLst>
          </p:cNvPr>
          <p:cNvCxnSpPr/>
          <p:nvPr/>
        </p:nvCxnSpPr>
        <p:spPr>
          <a:xfrm>
            <a:off x="8225291" y="5214742"/>
            <a:ext cx="0" cy="112468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583178D-C4A5-45C3-80F6-C6057D590AA0}"/>
              </a:ext>
            </a:extLst>
          </p:cNvPr>
          <p:cNvCxnSpPr>
            <a:cxnSpLocks/>
          </p:cNvCxnSpPr>
          <p:nvPr/>
        </p:nvCxnSpPr>
        <p:spPr>
          <a:xfrm>
            <a:off x="8469559" y="4008602"/>
            <a:ext cx="1908255" cy="1939948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8E1379C-27DE-4D00-A925-1F0F36C65657}"/>
              </a:ext>
            </a:extLst>
          </p:cNvPr>
          <p:cNvCxnSpPr>
            <a:cxnSpLocks/>
          </p:cNvCxnSpPr>
          <p:nvPr/>
        </p:nvCxnSpPr>
        <p:spPr>
          <a:xfrm>
            <a:off x="8443493" y="4552400"/>
            <a:ext cx="1389439" cy="1414025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0503A37-2E47-42D1-B7A5-4F087C8F056A}"/>
              </a:ext>
            </a:extLst>
          </p:cNvPr>
          <p:cNvCxnSpPr>
            <a:cxnSpLocks/>
          </p:cNvCxnSpPr>
          <p:nvPr/>
        </p:nvCxnSpPr>
        <p:spPr>
          <a:xfrm>
            <a:off x="8462407" y="5125537"/>
            <a:ext cx="819379" cy="823013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80E7E397-F1CA-4831-AE3A-10A10852A9A2}"/>
              </a:ext>
            </a:extLst>
          </p:cNvPr>
          <p:cNvCxnSpPr>
            <a:cxnSpLocks/>
          </p:cNvCxnSpPr>
          <p:nvPr/>
        </p:nvCxnSpPr>
        <p:spPr>
          <a:xfrm>
            <a:off x="8432039" y="5691484"/>
            <a:ext cx="362916" cy="319837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5D37806-7D34-4C51-97E2-A3CB0F495B2B}"/>
                  </a:ext>
                </a:extLst>
              </p:cNvPr>
              <p:cNvSpPr txBox="1"/>
              <p:nvPr/>
            </p:nvSpPr>
            <p:spPr>
              <a:xfrm>
                <a:off x="8424620" y="5895918"/>
                <a:ext cx="22682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10  111  111  0</m:t>
                      </m:r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5D37806-7D34-4C51-97E2-A3CB0F495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620" y="5895918"/>
                <a:ext cx="2268255" cy="461665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71A1AF4E-B623-4670-9DF0-3BAE1238997E}"/>
              </a:ext>
            </a:extLst>
          </p:cNvPr>
          <p:cNvCxnSpPr>
            <a:cxnSpLocks/>
          </p:cNvCxnSpPr>
          <p:nvPr/>
        </p:nvCxnSpPr>
        <p:spPr>
          <a:xfrm flipH="1">
            <a:off x="6718542" y="3958153"/>
            <a:ext cx="1309583" cy="2017144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5B2F42B4-1EEF-4970-9F15-E629415E2A3D}"/>
              </a:ext>
            </a:extLst>
          </p:cNvPr>
          <p:cNvCxnSpPr>
            <a:cxnSpLocks/>
          </p:cNvCxnSpPr>
          <p:nvPr/>
        </p:nvCxnSpPr>
        <p:spPr>
          <a:xfrm flipH="1">
            <a:off x="7069841" y="4552346"/>
            <a:ext cx="917984" cy="1422951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710F176-7D0B-48A7-AFF6-EBA5F22B4EC6}"/>
              </a:ext>
            </a:extLst>
          </p:cNvPr>
          <p:cNvCxnSpPr>
            <a:cxnSpLocks/>
          </p:cNvCxnSpPr>
          <p:nvPr/>
        </p:nvCxnSpPr>
        <p:spPr>
          <a:xfrm flipH="1">
            <a:off x="7373333" y="5071102"/>
            <a:ext cx="652215" cy="895323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7E803F8-FB72-46F9-9A30-8986487692AB}"/>
              </a:ext>
            </a:extLst>
          </p:cNvPr>
          <p:cNvCxnSpPr>
            <a:cxnSpLocks/>
          </p:cNvCxnSpPr>
          <p:nvPr/>
        </p:nvCxnSpPr>
        <p:spPr>
          <a:xfrm flipH="1">
            <a:off x="7697042" y="5639546"/>
            <a:ext cx="340387" cy="371775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672E508E-B8DE-4F4F-8F7F-30C4D4A45AF2}"/>
              </a:ext>
            </a:extLst>
          </p:cNvPr>
          <p:cNvSpPr/>
          <p:nvPr/>
        </p:nvSpPr>
        <p:spPr>
          <a:xfrm>
            <a:off x="7987824" y="3030678"/>
            <a:ext cx="481731" cy="116177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41CF81E-3DAD-4887-A0C8-6B8FA522CBD4}"/>
              </a:ext>
            </a:extLst>
          </p:cNvPr>
          <p:cNvSpPr/>
          <p:nvPr/>
        </p:nvSpPr>
        <p:spPr>
          <a:xfrm>
            <a:off x="3348484" y="3032387"/>
            <a:ext cx="481731" cy="116177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6173188-4CED-4C7E-8316-6F75B17426D8}"/>
                  </a:ext>
                </a:extLst>
              </p:cNvPr>
              <p:cNvSpPr txBox="1"/>
              <p:nvPr/>
            </p:nvSpPr>
            <p:spPr>
              <a:xfrm>
                <a:off x="6505280" y="5886238"/>
                <a:ext cx="12654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3  2  2  1</m:t>
                      </m:r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6173188-4CED-4C7E-8316-6F75B1742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280" y="5886238"/>
                <a:ext cx="1265445" cy="461665"/>
              </a:xfrm>
              <a:prstGeom prst="rect">
                <a:avLst/>
              </a:prstGeom>
              <a:blipFill>
                <a:blip r:embed="rId38"/>
                <a:stretch>
                  <a:fillRect l="-481" r="-144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432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4" grpId="0"/>
      <p:bldP spid="15" grpId="0"/>
      <p:bldP spid="24" grpId="0"/>
      <p:bldP spid="36" grpId="0"/>
      <p:bldP spid="69" grpId="0"/>
      <p:bldP spid="70" grpId="0"/>
      <p:bldP spid="72" grpId="0"/>
      <p:bldP spid="73" grpId="0"/>
      <p:bldP spid="74" grpId="0"/>
      <p:bldP spid="98" grpId="0"/>
      <p:bldP spid="3" grpId="0" animBg="1"/>
      <p:bldP spid="105" grpId="0" animBg="1"/>
      <p:bldP spid="7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E46C575-B7B4-4AB2-8F3B-831A298C374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Satz: Ist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de-DE" dirty="0"/>
                  <a:t> mehrdeutig, ist unentscheidbar</a:t>
                </a:r>
                <a:endParaRPr lang="en-D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E46C575-B7B4-4AB2-8F3B-831A298C37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6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889B7-7488-47E8-B311-B4E0875CF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4EEF-2D4E-4B00-9085-C470B207C307}" type="datetime1">
              <a:rPr lang="de-DE" smtClean="0"/>
              <a:t>14.04.2019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3E628-F32D-47A7-AE5D-57A8E38DA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Postsches</a:t>
            </a:r>
            <a:r>
              <a:rPr lang="de-DE" dirty="0"/>
              <a:t> Korrespondenzproblem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35665-66C3-4E48-8D99-D6F5AC278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29</a:t>
            </a:fld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9E7BD7-DE41-4CD0-9C15-E3E85CF8261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2" y="1995596"/>
            <a:ext cx="10820792" cy="9578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F212AA-E2E9-4D99-9663-552AC83BF92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533" y="3156772"/>
            <a:ext cx="7219148" cy="15049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E638E2-BAB6-4A28-9C14-F340D34637B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532" y="4765474"/>
            <a:ext cx="8161826" cy="148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3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9E994-F538-4D65-8806-DCE705B46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Wiederholung</a:t>
            </a:r>
            <a:r>
              <a:rPr lang="de-DE"/>
              <a:t>: Reduktion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7B92F-C673-4F18-BFF9-BAC4F927B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20BDA-F909-4811-A9FB-E921F6171E11}" type="datetime1">
              <a:rPr lang="de-DE" smtClean="0"/>
              <a:t>14.04.2019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8E171-7B13-4E8E-97FD-EBFEE12EB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Postsches</a:t>
            </a:r>
            <a:r>
              <a:rPr lang="de-DE" dirty="0"/>
              <a:t> Korrespondenzproblem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48C94-EBD4-467E-94EB-96EF37E40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3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9961A2-5B5B-4A28-AA9B-6E0FB2B98B0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541160"/>
            <a:ext cx="10591325" cy="200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2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E46C575-B7B4-4AB2-8F3B-831A298C374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Satz: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limUpp>
                      <m:limUp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e>
                      <m:lim>
                        <m:r>
                          <m:rPr>
                            <m:nor/>
                          </m:rPr>
                          <a:rPr lang="de-D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?</m:t>
                        </m:r>
                      </m:lim>
                    </m:limUp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de-DE" dirty="0"/>
                  <a:t> ist unentscheidbar</a:t>
                </a:r>
                <a:endParaRPr lang="en-D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E46C575-B7B4-4AB2-8F3B-831A298C37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377" b="-829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889B7-7488-47E8-B311-B4E0875CF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2D8B6-BCCD-4FAE-983E-246D5295DAD1}" type="datetime1">
              <a:rPr lang="de-DE" smtClean="0"/>
              <a:t>14.04.2019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3E628-F32D-47A7-AE5D-57A8E38DA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Postsches</a:t>
            </a:r>
            <a:r>
              <a:rPr lang="de-DE" dirty="0"/>
              <a:t> Korrespondenzproblem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35665-66C3-4E48-8D99-D6F5AC278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30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27A7C6-22F5-46A1-8679-94076FC2C67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2" y="1943360"/>
            <a:ext cx="10238508" cy="2324946"/>
          </a:xfrm>
          <a:prstGeom prst="rect">
            <a:avLst/>
          </a:prstGeom>
        </p:spPr>
      </p:pic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E4C4579D-840B-4ED9-B353-176352C5D205}"/>
              </a:ext>
            </a:extLst>
          </p:cNvPr>
          <p:cNvSpPr/>
          <p:nvPr/>
        </p:nvSpPr>
        <p:spPr>
          <a:xfrm>
            <a:off x="2757186" y="4896091"/>
            <a:ext cx="1238491" cy="1460259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8E5982C-9C8E-4CF8-900E-E6F81D2239DA}"/>
                  </a:ext>
                </a:extLst>
              </p:cNvPr>
              <p:cNvSpPr txBox="1"/>
              <p:nvPr/>
            </p:nvSpPr>
            <p:spPr>
              <a:xfrm>
                <a:off x="3011828" y="4434426"/>
                <a:ext cx="7292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8E5982C-9C8E-4CF8-900E-E6F81D223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1828" y="4434426"/>
                <a:ext cx="72920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E4A335-7019-4AF1-B6D9-AE94E3440BA6}"/>
                  </a:ext>
                </a:extLst>
              </p:cNvPr>
              <p:cNvSpPr txBox="1"/>
              <p:nvPr/>
            </p:nvSpPr>
            <p:spPr>
              <a:xfrm>
                <a:off x="3011828" y="6337522"/>
                <a:ext cx="7292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E4A335-7019-4AF1-B6D9-AE94E3440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1828" y="6337522"/>
                <a:ext cx="72920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7A652D50-F4A8-467F-83ED-C823EEF6D81A}"/>
              </a:ext>
            </a:extLst>
          </p:cNvPr>
          <p:cNvSpPr/>
          <p:nvPr/>
        </p:nvSpPr>
        <p:spPr>
          <a:xfrm>
            <a:off x="7831721" y="4896091"/>
            <a:ext cx="1238491" cy="1460259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64E43C-1660-427E-A9CB-4EEB5D2A4019}"/>
                  </a:ext>
                </a:extLst>
              </p:cNvPr>
              <p:cNvSpPr txBox="1"/>
              <p:nvPr/>
            </p:nvSpPr>
            <p:spPr>
              <a:xfrm>
                <a:off x="8086363" y="4434426"/>
                <a:ext cx="729205" cy="490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64E43C-1660-427E-A9CB-4EEB5D2A4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363" y="4434426"/>
                <a:ext cx="729205" cy="490840"/>
              </a:xfrm>
              <a:prstGeom prst="rect">
                <a:avLst/>
              </a:prstGeom>
              <a:blipFill>
                <a:blip r:embed="rId8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4C79460-A179-4828-9E96-D05454AC2E9B}"/>
                  </a:ext>
                </a:extLst>
              </p:cNvPr>
              <p:cNvSpPr txBox="1"/>
              <p:nvPr/>
            </p:nvSpPr>
            <p:spPr>
              <a:xfrm>
                <a:off x="8086363" y="6337522"/>
                <a:ext cx="7292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4C79460-A179-4828-9E96-D05454AC2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363" y="6337522"/>
                <a:ext cx="72920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2377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E46C575-B7B4-4AB2-8F3B-831A298C374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de-DE" dirty="0"/>
                  <a:t>Satz: |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limUpp>
                      <m:limUp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e>
                      <m:lim>
                        <m:r>
                          <m:rPr>
                            <m:nor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?</m:t>
                        </m:r>
                      </m:lim>
                    </m:limUp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de-DE" dirty="0"/>
                  <a:t> ist unentscheidbar</a:t>
                </a:r>
                <a:endParaRPr lang="en-D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E46C575-B7B4-4AB2-8F3B-831A298C37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6"/>
                <a:stretch>
                  <a:fillRect l="-2087" b="-32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889B7-7488-47E8-B311-B4E0875CF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79D7F-0095-4725-B8DC-8796DCA6413E}" type="datetime1">
              <a:rPr lang="de-DE" smtClean="0"/>
              <a:t>14.04.2019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3E628-F32D-47A7-AE5D-57A8E38DA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Postsches</a:t>
            </a:r>
            <a:r>
              <a:rPr lang="de-DE" dirty="0"/>
              <a:t> Korrespondenzproblem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35665-66C3-4E48-8D99-D6F5AC278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31</a:t>
            </a:fld>
            <a:endParaRPr lang="en-DE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7C2917C-0378-4CF9-81AC-E151AE1B215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94488"/>
            <a:ext cx="8179200" cy="1062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B2D4620-3639-45A8-AD90-E6B27CA2562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60688"/>
            <a:ext cx="11660800" cy="24768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289486E-1D29-419A-9C13-B589D17D76F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811319"/>
            <a:ext cx="8234667" cy="37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21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F48CBC-E0E8-4B7F-AA9A-6FF1856FB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5BC2E-CF85-4D54-A7A2-C83D67A2939C}" type="datetime1">
              <a:rPr lang="de-DE" smtClean="0"/>
              <a:t>14.04.2019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329BA5-EFBE-4CB2-9511-D68077AF9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Postsches</a:t>
            </a:r>
            <a:r>
              <a:rPr lang="de-DE" dirty="0"/>
              <a:t> Korrespondenzproblem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A6909-8A21-4DAC-9D55-520E29EE5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522935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B855D-3647-4B76-BEBF-7D64ED4AA9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Anhang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FA4906-434D-401A-8843-CD4A235C58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2AA5E-34A3-43AE-B97E-8DE1C2F19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DB4B6-7902-4FE7-BCBC-70921F997A37}" type="datetime1">
              <a:rPr lang="de-DE" smtClean="0"/>
              <a:t>14.04.2019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8A5DB-DD46-4278-8567-893D2040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Postsches</a:t>
            </a:r>
            <a:r>
              <a:rPr lang="de-DE" dirty="0"/>
              <a:t> Korrespondenzproblem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F567E-D826-4832-8F9D-37FDF1A4E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879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C1538-54F2-45B7-891D-A83DC1832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Satz: PKP ist unentscheidbar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D1B3C-D8C5-4268-927C-D17CA6198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152FB-190C-496F-A343-78AC1E2754A4}" type="datetime1">
              <a:rPr lang="de-DE" smtClean="0"/>
              <a:t>14.04.2019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C5E55-A47C-4F27-8C54-9A3CA551E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Postsches</a:t>
            </a:r>
            <a:r>
              <a:rPr lang="de-DE" dirty="0"/>
              <a:t> Korrespondenzproblem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E6EFC-18E7-479C-94D9-20E8F0E89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34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22056A-CDF1-43E3-8852-1C2D9FB3028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4" y="1386350"/>
            <a:ext cx="10526383" cy="498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075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BE306F-1BD3-40CE-A11F-860E408AD3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Beispiel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𝑃𝐾𝑃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𝑃𝐾𝑃</m:t>
                    </m:r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BE306F-1BD3-40CE-A11F-860E408AD3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1050A-1A46-44C3-8221-0535D4B57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887AF-FD73-4E4D-A68F-A8A4455EC05D}" type="datetime1">
              <a:rPr lang="de-DE" smtClean="0"/>
              <a:t>14.04.2019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07D42-0D82-4D95-B01A-4843A7217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Postsches</a:t>
            </a:r>
            <a:r>
              <a:rPr lang="de-DE" dirty="0"/>
              <a:t> Korrespondenzproblem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8743F-C9E9-47D0-BEC9-2E591A1D4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35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8069D7-7A57-40F0-9A52-756C66CE7AD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59424"/>
            <a:ext cx="9703596" cy="15722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0D2CEC-FC3D-4A7C-92E1-679240B4291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90" y="4047180"/>
            <a:ext cx="11530306" cy="169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629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BE306F-1BD3-40CE-A11F-860E408AD3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Beispiel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𝑃𝐾𝑃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𝑃𝐾𝑃</m:t>
                    </m:r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BE306F-1BD3-40CE-A11F-860E408AD3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1050A-1A46-44C3-8221-0535D4B57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887AF-FD73-4E4D-A68F-A8A4455EC05D}" type="datetime1">
              <a:rPr lang="de-DE" smtClean="0"/>
              <a:t>14.04.2019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07D42-0D82-4D95-B01A-4843A7217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Postsches</a:t>
            </a:r>
            <a:r>
              <a:rPr lang="de-DE" dirty="0"/>
              <a:t> Korrespondenzproblem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8743F-C9E9-47D0-BEC9-2E591A1D4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36</a:t>
            </a:fld>
            <a:endParaRPr lang="en-DE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44CE263-9C2D-4331-B990-52CBD65BC55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94113"/>
            <a:ext cx="10644842" cy="335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493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6C575-B7B4-4AB2-8F3B-831A298C3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der Simulation: Konstruktion 1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889B7-7488-47E8-B311-B4E0875CF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0A155-AAEE-42E7-92B4-CEAB775D6DC4}" type="datetime1">
              <a:rPr lang="de-DE" smtClean="0"/>
              <a:t>14.04.2019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3E628-F32D-47A7-AE5D-57A8E38DA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Postsche Korrespondenzproblem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35665-66C3-4E48-8D99-D6F5AC278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37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Content Placeholder 9">
                <a:extLst>
                  <a:ext uri="{FF2B5EF4-FFF2-40B4-BE49-F238E27FC236}">
                    <a16:creationId xmlns:a16="http://schemas.microsoft.com/office/drawing/2014/main" id="{DC0FB0DF-9458-45EA-B4EC-9ED5F4953E6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85929345"/>
                  </p:ext>
                </p:extLst>
              </p:nvPr>
            </p:nvGraphicFramePr>
            <p:xfrm>
              <a:off x="838200" y="1535430"/>
              <a:ext cx="10754360" cy="52256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50872">
                      <a:extLst>
                        <a:ext uri="{9D8B030D-6E8A-4147-A177-3AD203B41FA5}">
                          <a16:colId xmlns:a16="http://schemas.microsoft.com/office/drawing/2014/main" val="2804538273"/>
                        </a:ext>
                      </a:extLst>
                    </a:gridCol>
                    <a:gridCol w="2150872">
                      <a:extLst>
                        <a:ext uri="{9D8B030D-6E8A-4147-A177-3AD203B41FA5}">
                          <a16:colId xmlns:a16="http://schemas.microsoft.com/office/drawing/2014/main" val="1389480885"/>
                        </a:ext>
                      </a:extLst>
                    </a:gridCol>
                    <a:gridCol w="2150872">
                      <a:extLst>
                        <a:ext uri="{9D8B030D-6E8A-4147-A177-3AD203B41FA5}">
                          <a16:colId xmlns:a16="http://schemas.microsoft.com/office/drawing/2014/main" val="1938236968"/>
                        </a:ext>
                      </a:extLst>
                    </a:gridCol>
                    <a:gridCol w="2036064">
                      <a:extLst>
                        <a:ext uri="{9D8B030D-6E8A-4147-A177-3AD203B41FA5}">
                          <a16:colId xmlns:a16="http://schemas.microsoft.com/office/drawing/2014/main" val="3763833866"/>
                        </a:ext>
                      </a:extLst>
                    </a:gridCol>
                    <a:gridCol w="2265680">
                      <a:extLst>
                        <a:ext uri="{9D8B030D-6E8A-4147-A177-3AD203B41FA5}">
                          <a16:colId xmlns:a16="http://schemas.microsoft.com/office/drawing/2014/main" val="18718917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err="1"/>
                            <a:t>Regeltyp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err="1"/>
                            <a:t>Regel.Index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x-Sequenz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y-Sequenz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Quelle</a:t>
                          </a:r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808266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Anfangsregel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(i).0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#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#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01#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9811581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Kopierregeln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(ii).0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9553255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(ii).1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039317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(ii).2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#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#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301669"/>
                      </a:ext>
                    </a:extLst>
                  </a:tr>
                  <a:tr h="370840">
                    <a:tc rowSpan="9"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  <a:p>
                          <a:pPr algn="ctr"/>
                          <a:endParaRPr lang="de-DE" dirty="0"/>
                        </a:p>
                        <a:p>
                          <a:pPr algn="ctr"/>
                          <a:endParaRPr lang="de-DE" dirty="0"/>
                        </a:p>
                        <a:p>
                          <a:pPr algn="ctr"/>
                          <a:endParaRPr lang="de-DE" dirty="0"/>
                        </a:p>
                        <a:p>
                          <a:pPr algn="ctr"/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Überführungsregeln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(iii).0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DE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,1,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888621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(iii).1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00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DE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,0,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26033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(iii).2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DE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,0,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5041127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(iii).3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#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01#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DE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,⎕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,1,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1744535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(iii).4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#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11#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DE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,⎕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,1,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5272650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(iii).5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00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DE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,0,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054174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(iii).6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DE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,0,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354613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(iii).7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DE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,0,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909352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(iii).8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#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#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DE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,⎕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,0,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593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Content Placeholder 9">
                <a:extLst>
                  <a:ext uri="{FF2B5EF4-FFF2-40B4-BE49-F238E27FC236}">
                    <a16:creationId xmlns:a16="http://schemas.microsoft.com/office/drawing/2014/main" id="{DC0FB0DF-9458-45EA-B4EC-9ED5F4953E6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85929345"/>
                  </p:ext>
                </p:extLst>
              </p:nvPr>
            </p:nvGraphicFramePr>
            <p:xfrm>
              <a:off x="838200" y="1535430"/>
              <a:ext cx="10754360" cy="52256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50872">
                      <a:extLst>
                        <a:ext uri="{9D8B030D-6E8A-4147-A177-3AD203B41FA5}">
                          <a16:colId xmlns:a16="http://schemas.microsoft.com/office/drawing/2014/main" val="2804538273"/>
                        </a:ext>
                      </a:extLst>
                    </a:gridCol>
                    <a:gridCol w="2150872">
                      <a:extLst>
                        <a:ext uri="{9D8B030D-6E8A-4147-A177-3AD203B41FA5}">
                          <a16:colId xmlns:a16="http://schemas.microsoft.com/office/drawing/2014/main" val="1389480885"/>
                        </a:ext>
                      </a:extLst>
                    </a:gridCol>
                    <a:gridCol w="2150872">
                      <a:extLst>
                        <a:ext uri="{9D8B030D-6E8A-4147-A177-3AD203B41FA5}">
                          <a16:colId xmlns:a16="http://schemas.microsoft.com/office/drawing/2014/main" val="1938236968"/>
                        </a:ext>
                      </a:extLst>
                    </a:gridCol>
                    <a:gridCol w="2036064">
                      <a:extLst>
                        <a:ext uri="{9D8B030D-6E8A-4147-A177-3AD203B41FA5}">
                          <a16:colId xmlns:a16="http://schemas.microsoft.com/office/drawing/2014/main" val="3763833866"/>
                        </a:ext>
                      </a:extLst>
                    </a:gridCol>
                    <a:gridCol w="2265680">
                      <a:extLst>
                        <a:ext uri="{9D8B030D-6E8A-4147-A177-3AD203B41FA5}">
                          <a16:colId xmlns:a16="http://schemas.microsoft.com/office/drawing/2014/main" val="18718917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err="1"/>
                            <a:t>Regeltyp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err="1"/>
                            <a:t>Regel.Index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x-Sequenz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y-Sequenz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Quelle</a:t>
                          </a:r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808266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Anfangsregel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(i).0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00283" t="-108197" r="-201133" b="-123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17365" t="-108197" r="-112575" b="-123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9811581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Kopierregeln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(ii).0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00283" t="-208197" r="-201133" b="-113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17365" t="-208197" r="-112575" b="-1131148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9553255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(ii).1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00283" t="-308197" r="-201133" b="-103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17365" t="-308197" r="-112575" b="-1031148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039317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(ii).2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00283" t="-408197" r="-201133" b="-93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17365" t="-408197" r="-112575" b="-931148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301669"/>
                      </a:ext>
                    </a:extLst>
                  </a:tr>
                  <a:tr h="370840">
                    <a:tc rowSpan="9"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  <a:p>
                          <a:pPr algn="ctr"/>
                          <a:endParaRPr lang="de-DE" dirty="0"/>
                        </a:p>
                        <a:p>
                          <a:pPr algn="ctr"/>
                          <a:endParaRPr lang="de-DE" dirty="0"/>
                        </a:p>
                        <a:p>
                          <a:pPr algn="ctr"/>
                          <a:endParaRPr lang="de-DE" dirty="0"/>
                        </a:p>
                        <a:p>
                          <a:pPr algn="ctr"/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Überführungsregeln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(iii).0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00283" t="-508197" r="-201133" b="-83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17365" t="-508197" r="-112575" b="-83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74731" t="-508197" r="-1075" b="-8311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888621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(iii).1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00283" t="-608197" r="-201133" b="-73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17365" t="-608197" r="-112575" b="-73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74731" t="-608197" r="-1075" b="-7311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26033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(iii).2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00283" t="-708197" r="-201133" b="-63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17365" t="-708197" r="-112575" b="-63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74731" t="-708197" r="-1075" b="-6311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5041127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(iii).3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00283" t="-808197" r="-201133" b="-53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17365" t="-808197" r="-112575" b="-53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74731" t="-808197" r="-1075" b="-5311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1744535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(iii).4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00283" t="-908197" r="-201133" b="-43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17365" t="-908197" r="-112575" b="-43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74731" t="-908197" r="-1075" b="-4311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5272650"/>
                      </a:ext>
                    </a:extLst>
                  </a:tr>
                  <a:tr h="387795">
                    <a:tc vMerge="1">
                      <a:txBody>
                        <a:bodyPr/>
                        <a:lstStyle/>
                        <a:p>
                          <a:pPr algn="ctr"/>
                          <a:endParaRPr lang="en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(iii).5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00283" t="-976190" r="-201133" b="-3174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17365" t="-976190" r="-112575" b="-3174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74731" t="-976190" r="-1075" b="-3174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541743"/>
                      </a:ext>
                    </a:extLst>
                  </a:tr>
                  <a:tr h="387795">
                    <a:tc vMerge="1">
                      <a:txBody>
                        <a:bodyPr/>
                        <a:lstStyle/>
                        <a:p>
                          <a:pPr algn="ctr"/>
                          <a:endParaRPr lang="en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(iii).6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00283" t="-1059375" r="-201133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17365" t="-1059375" r="-112575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74731" t="-1059375" r="-1075" b="-2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354613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(iii).7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00283" t="-1216393" r="-201133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17365" t="-1216393" r="-112575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74731" t="-1216393" r="-1075" b="-1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909352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(iii).8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00283" t="-1316393" r="-201133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17365" t="-1316393" r="-112575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74731" t="-1316393" r="-1075" b="-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1593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401241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6C575-B7B4-4AB2-8F3B-831A298C3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der Simulation: Konstruktion 2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889B7-7488-47E8-B311-B4E0875CF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364BF-B712-4454-87CF-B3E7EEE1F18F}" type="datetime1">
              <a:rPr lang="de-DE" smtClean="0"/>
              <a:t>14.04.2019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3E628-F32D-47A7-AE5D-57A8E38DA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Postsches</a:t>
            </a:r>
            <a:r>
              <a:rPr lang="de-DE" dirty="0"/>
              <a:t> Korrespondenzproblem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35665-66C3-4E48-8D99-D6F5AC278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38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Content Placeholder 9">
                <a:extLst>
                  <a:ext uri="{FF2B5EF4-FFF2-40B4-BE49-F238E27FC236}">
                    <a16:creationId xmlns:a16="http://schemas.microsoft.com/office/drawing/2014/main" id="{DC0FB0DF-9458-45EA-B4EC-9ED5F4953E6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16923160"/>
                  </p:ext>
                </p:extLst>
              </p:nvPr>
            </p:nvGraphicFramePr>
            <p:xfrm>
              <a:off x="838200" y="1535430"/>
              <a:ext cx="10515600" cy="38609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2804538273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1389480885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1938236968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3763833866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18718917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err="1"/>
                            <a:t>Regeltyp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err="1"/>
                            <a:t>Regel.Index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x-Sequenz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y-Sequenz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Quelle</a:t>
                          </a:r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80826639"/>
                      </a:ext>
                    </a:extLst>
                  </a:tr>
                  <a:tr h="370840">
                    <a:tc rowSpan="8"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  <a:p>
                          <a:pPr algn="ctr"/>
                          <a:endParaRPr lang="de-DE" dirty="0"/>
                        </a:p>
                        <a:p>
                          <a:pPr algn="ctr"/>
                          <a:endParaRPr lang="de-DE" dirty="0"/>
                        </a:p>
                        <a:p>
                          <a:pPr algn="ctr"/>
                          <a:endParaRPr lang="de-DE" dirty="0"/>
                        </a:p>
                        <a:p>
                          <a:pPr algn="ctr"/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Löschregeln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(iv).0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 rowSpan="8">
                      <a:txBody>
                        <a:bodyPr/>
                        <a:lstStyle/>
                        <a:p>
                          <a:pPr algn="ctr"/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888621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(iv).1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26033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(iv).2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5041127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(iv).3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1744535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(iv).4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5272650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(iv).5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054174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(iv).6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354613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(iv).7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90935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Abschlussregeln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(v).0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##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  <m:t>#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42119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Content Placeholder 9">
                <a:extLst>
                  <a:ext uri="{FF2B5EF4-FFF2-40B4-BE49-F238E27FC236}">
                    <a16:creationId xmlns:a16="http://schemas.microsoft.com/office/drawing/2014/main" id="{DC0FB0DF-9458-45EA-B4EC-9ED5F4953E6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16923160"/>
                  </p:ext>
                </p:extLst>
              </p:nvPr>
            </p:nvGraphicFramePr>
            <p:xfrm>
              <a:off x="838200" y="1535430"/>
              <a:ext cx="10515600" cy="38609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2804538273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1389480885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1938236968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3763833866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18718917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err="1"/>
                            <a:t>Regeltyp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err="1"/>
                            <a:t>Regel.Index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x-Sequenz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y-Sequenz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Quelle</a:t>
                          </a:r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80826639"/>
                      </a:ext>
                    </a:extLst>
                  </a:tr>
                  <a:tr h="387795">
                    <a:tc rowSpan="8"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  <a:p>
                          <a:pPr algn="ctr"/>
                          <a:endParaRPr lang="de-DE" dirty="0"/>
                        </a:p>
                        <a:p>
                          <a:pPr algn="ctr"/>
                          <a:endParaRPr lang="de-DE" dirty="0"/>
                        </a:p>
                        <a:p>
                          <a:pPr algn="ctr"/>
                          <a:endParaRPr lang="de-DE" dirty="0"/>
                        </a:p>
                        <a:p>
                          <a:pPr algn="ctr"/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Löschregeln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(iv).0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99711" t="-103125" r="-200578" b="-8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0580" t="-103125" r="-101159" b="-815625"/>
                          </a:stretch>
                        </a:blipFill>
                      </a:tcPr>
                    </a:tc>
                    <a:tc rowSpan="8">
                      <a:txBody>
                        <a:bodyPr/>
                        <a:lstStyle/>
                        <a:p>
                          <a:pPr algn="ctr"/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8886211"/>
                      </a:ext>
                    </a:extLst>
                  </a:tr>
                  <a:tr h="387795">
                    <a:tc vMerge="1">
                      <a:txBody>
                        <a:bodyPr/>
                        <a:lstStyle/>
                        <a:p>
                          <a:pPr algn="ctr"/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(iv).1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99711" t="-203125" r="-200578" b="-7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0580" t="-203125" r="-101159" b="-715625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260336"/>
                      </a:ext>
                    </a:extLst>
                  </a:tr>
                  <a:tr h="387795">
                    <a:tc vMerge="1">
                      <a:txBody>
                        <a:bodyPr/>
                        <a:lstStyle/>
                        <a:p>
                          <a:pPr algn="ctr"/>
                          <a:endParaRPr lang="en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(iv).2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99711" t="-307937" r="-200578" b="-6269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0580" t="-307937" r="-101159" b="-626984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5041127"/>
                      </a:ext>
                    </a:extLst>
                  </a:tr>
                  <a:tr h="387795">
                    <a:tc vMerge="1">
                      <a:txBody>
                        <a:bodyPr/>
                        <a:lstStyle/>
                        <a:p>
                          <a:pPr algn="ctr"/>
                          <a:endParaRPr lang="en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(iv).3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99711" t="-401563" r="-200578" b="-5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0580" t="-401563" r="-101159" b="-517188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1744535"/>
                      </a:ext>
                    </a:extLst>
                  </a:tr>
                  <a:tr h="387795">
                    <a:tc vMerge="1">
                      <a:txBody>
                        <a:bodyPr/>
                        <a:lstStyle/>
                        <a:p>
                          <a:pPr algn="ctr"/>
                          <a:endParaRPr lang="en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(iv).4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99711" t="-501563" r="-200578" b="-4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0580" t="-501563" r="-101159" b="-417188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5272650"/>
                      </a:ext>
                    </a:extLst>
                  </a:tr>
                  <a:tr h="387795">
                    <a:tc vMerge="1">
                      <a:txBody>
                        <a:bodyPr/>
                        <a:lstStyle/>
                        <a:p>
                          <a:pPr algn="ctr"/>
                          <a:endParaRPr lang="en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(iv).5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99711" t="-601563" r="-200578" b="-3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0580" t="-601563" r="-101159" b="-317188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0541743"/>
                      </a:ext>
                    </a:extLst>
                  </a:tr>
                  <a:tr h="387795">
                    <a:tc vMerge="1">
                      <a:txBody>
                        <a:bodyPr/>
                        <a:lstStyle/>
                        <a:p>
                          <a:pPr algn="ctr"/>
                          <a:endParaRPr lang="en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(iv).6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99711" t="-712698" r="-200578" b="-2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0580" t="-712698" r="-101159" b="-222222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3546133"/>
                      </a:ext>
                    </a:extLst>
                  </a:tr>
                  <a:tr h="387795">
                    <a:tc vMerge="1">
                      <a:txBody>
                        <a:bodyPr/>
                        <a:lstStyle/>
                        <a:p>
                          <a:pPr algn="ctr"/>
                          <a:endParaRPr lang="en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(iv).7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99711" t="-800000" r="-200578" b="-1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0580" t="-800000" r="-101159" b="-11875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9093526"/>
                      </a:ext>
                    </a:extLst>
                  </a:tr>
                  <a:tr h="3877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Abschlussregeln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(v).0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99711" t="-900000" r="-200578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0580" t="-900000" r="-101159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421193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543072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E46C575-B7B4-4AB2-8F3B-831A298C374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Satz: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, sind unentscheidbar</a:t>
                </a:r>
                <a:endParaRPr lang="en-D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E46C575-B7B4-4AB2-8F3B-831A298C37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889B7-7488-47E8-B311-B4E0875CF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879E1-ADB0-4EF4-A1BB-C4DD08B189E7}" type="datetime1">
              <a:rPr lang="de-DE" smtClean="0"/>
              <a:t>14.04.2019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3E628-F32D-47A7-AE5D-57A8E38DA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Postsches</a:t>
            </a:r>
            <a:r>
              <a:rPr lang="de-DE" dirty="0"/>
              <a:t> Korrespondenzproblem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35665-66C3-4E48-8D99-D6F5AC278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39</a:t>
            </a:fld>
            <a:endParaRPr lang="en-DE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A721200-7B0D-43F5-8B0B-6F018974038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690687"/>
            <a:ext cx="8262369" cy="480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08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E306F-1BD3-40CE-A11F-860E408AD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Definition: </a:t>
            </a:r>
            <a:r>
              <a:rPr lang="de-DE" dirty="0" err="1"/>
              <a:t>Postsches</a:t>
            </a:r>
            <a:r>
              <a:rPr lang="de-DE" dirty="0"/>
              <a:t> Korrespondenzproblem (PKP)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1050A-1A46-44C3-8221-0535D4B57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B1E1A-5897-4031-B53C-D12A656A5CD3}" type="datetime1">
              <a:rPr lang="de-DE" smtClean="0"/>
              <a:t>14.04.2019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07D42-0D82-4D95-B01A-4843A7217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Postsches</a:t>
            </a:r>
            <a:r>
              <a:rPr lang="de-DE" dirty="0"/>
              <a:t> Korrespondenzproblem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8743F-C9E9-47D0-BEC9-2E591A1D4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4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9C2F6-05DE-4B4C-864E-1EB1213179E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48" y="2046318"/>
            <a:ext cx="10908407" cy="416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53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C1538-54F2-45B7-891D-A83DC1832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62583"/>
            <a:ext cx="10515600" cy="1325563"/>
          </a:xfrm>
        </p:spPr>
        <p:txBody>
          <a:bodyPr/>
          <a:lstStyle/>
          <a:p>
            <a:r>
              <a:rPr lang="de-DE" dirty="0"/>
              <a:t>Definition: Modifiziertes PKP (MPKP)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F8DBA5-5F70-4398-B22C-7C14197B05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20187" y="5834191"/>
                <a:ext cx="10515600" cy="522159"/>
              </a:xfrm>
            </p:spPr>
            <p:txBody>
              <a:bodyPr/>
              <a:lstStyle/>
              <a:p>
                <a:r>
                  <a:rPr lang="de-DE" dirty="0"/>
                  <a:t>Wie PKP, außer dass Indexfolge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de-DE" dirty="0"/>
                  <a:t> beginnen muss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F8DBA5-5F70-4398-B22C-7C14197B05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0187" y="5834191"/>
                <a:ext cx="10515600" cy="522159"/>
              </a:xfrm>
              <a:blipFill>
                <a:blip r:embed="rId3"/>
                <a:stretch>
                  <a:fillRect l="-1043" t="-18605" b="-2441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D1B3C-D8C5-4268-927C-D17CA6198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E742-4A1A-4DB5-932E-D4F4DFE288CA}" type="datetime1">
              <a:rPr lang="de-DE" smtClean="0"/>
              <a:t>14.04.2019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C5E55-A47C-4F27-8C54-9A3CA551E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Postsches</a:t>
            </a:r>
            <a:r>
              <a:rPr lang="de-DE" dirty="0"/>
              <a:t> Korrespondenzproblem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E6EFC-18E7-479C-94D9-20E8F0E89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5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46F387-7C68-4632-9655-50E4B9B20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050" y="658684"/>
            <a:ext cx="3703899" cy="37038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C60876-BEC9-4E3B-8BF8-A8F0D1A80B3B}"/>
              </a:ext>
            </a:extLst>
          </p:cNvPr>
          <p:cNvSpPr txBox="1"/>
          <p:nvPr/>
        </p:nvSpPr>
        <p:spPr>
          <a:xfrm>
            <a:off x="8009681" y="582016"/>
            <a:ext cx="32823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Bildquelle: https://www.researchgate.net/profile/Klaus_Jantke/publication/297212574/figure/fig2/AS:337034053996545@1457366588223/Abbildung-23-Unloesbare-Problemstellung-Dass-es-fuer-den-Pool-von-Wortpaaren-in-der-Abb_Q320.jpg</a:t>
            </a:r>
            <a:endParaRPr lang="en-DE" sz="1000" dirty="0"/>
          </a:p>
        </p:txBody>
      </p:sp>
    </p:spTree>
    <p:extLst>
      <p:ext uri="{BB962C8B-B14F-4D97-AF65-F5344CB8AC3E}">
        <p14:creationId xmlns:p14="http://schemas.microsoft.com/office/powerpoint/2010/main" val="414315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E306F-1BD3-40CE-A11F-860E408AD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PKP 1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1050A-1A46-44C3-8221-0535D4B57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887AF-FD73-4E4D-A68F-A8A4455EC05D}" type="datetime1">
              <a:rPr lang="de-DE" smtClean="0"/>
              <a:t>14.04.2019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07D42-0D82-4D95-B01A-4843A7217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Postsches</a:t>
            </a:r>
            <a:r>
              <a:rPr lang="de-DE" dirty="0"/>
              <a:t> Korrespondenzproblem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8743F-C9E9-47D0-BEC9-2E591A1D4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6</a:t>
            </a:fld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F518DE-4137-436C-BF76-EFA3C145C14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6967"/>
            <a:ext cx="6618746" cy="7656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E401D0-AB8D-4110-8D2F-D9B7EC925C0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4" y="3552723"/>
            <a:ext cx="9699329" cy="157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1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E306F-1BD3-40CE-A11F-860E408AD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PKP 2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1050A-1A46-44C3-8221-0535D4B57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CB6D-D02E-4AF1-9061-97BD307F3A89}" type="datetime1">
              <a:rPr lang="de-DE" smtClean="0"/>
              <a:t>14.04.2019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07D42-0D82-4D95-B01A-4843A7217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Postsches</a:t>
            </a:r>
            <a:r>
              <a:rPr lang="de-DE" dirty="0"/>
              <a:t> Korrespondenzproblem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8743F-C9E9-47D0-BEC9-2E591A1D4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7</a:t>
            </a:fld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9BA69B-8754-46C1-B0D8-8211A6A6C99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" y="1511222"/>
            <a:ext cx="6344277" cy="323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AB12C9-9417-4F74-8482-11548DD1019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" y="1975744"/>
            <a:ext cx="8785108" cy="2994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F33A01-68A7-482E-B20A-2B097128A09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4" y="2560270"/>
            <a:ext cx="10061457" cy="379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9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E306F-1BD3-40CE-A11F-860E408AD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PKP 3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1050A-1A46-44C3-8221-0535D4B57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AA134-DB23-40FD-A857-7B6ADB29BDDD}" type="datetime1">
              <a:rPr lang="de-DE" smtClean="0"/>
              <a:t>14.04.2019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07D42-0D82-4D95-B01A-4843A7217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Postsches</a:t>
            </a:r>
            <a:r>
              <a:rPr lang="de-DE" dirty="0"/>
              <a:t> Korrespondenzproblem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8743F-C9E9-47D0-BEC9-2E591A1D4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8</a:t>
            </a:fld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D0D51D-B620-4E37-912C-BD2ADDA8E6B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53264"/>
            <a:ext cx="8098554" cy="3593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3C8E42-C146-4CF2-A34B-A27DAD679F6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3552722"/>
            <a:ext cx="8242086" cy="35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80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C1538-54F2-45B7-891D-A83DC1832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Satz</a:t>
            </a:r>
            <a:r>
              <a:rPr lang="de-DE"/>
              <a:t>: MPKP </a:t>
            </a:r>
            <a:r>
              <a:rPr lang="de-DE" dirty="0"/>
              <a:t>ist semi-entscheidbar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8DBA5-5F70-4398-B22C-7C14197B0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Kombinatorische Entscheidungssuche</a:t>
            </a:r>
          </a:p>
          <a:p>
            <a:r>
              <a:rPr lang="de-DE" dirty="0"/>
              <a:t>Tiefensuche oder Breitensuche?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D1B3C-D8C5-4268-927C-D17CA6198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E742-4A1A-4DB5-932E-D4F4DFE288CA}" type="datetime1">
              <a:rPr lang="de-DE" smtClean="0"/>
              <a:t>14.04.2019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C5E55-A47C-4F27-8C54-9A3CA551E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Postsches</a:t>
            </a:r>
            <a:r>
              <a:rPr lang="de-DE" dirty="0"/>
              <a:t> Korrespondenzproblem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E6EFC-18E7-479C-94D9-20E8F0E89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878751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1,815"/>
  <p:tag name="ORIGINALWIDTH" val="4287,214"/>
  <p:tag name="LATEXADDIN" val="\documentclass{article}&#10;\usepackage{amsmath}&#10;\setlength{\parindent}{0pt}&#10;\pagestyle{empty}&#10;\begin{document}&#10;Gegeben zwei kontextfreie Grammatiken $G_1$, $G_2$, so sind folgende Probleme unentscheidbar:&#10;\begin{itemize}&#10;\itemsep0pt&#10;\item Ist $L(G_1)\cap L(G_2)=\emptyset$? (Schnittproblem)&#10;\item Ist $|L(G_1)\cap L(G_2)|=\infty$? (Endlichkeitsproblem)&#10;\item Ist $L(G_1)\subseteq L(G_2)$? (Inklusionsproblem)&#10;\item Ist $L(G_1)=L(G_2)$? (Äquivalenzproblem)&#10;\item Ist $G_1$ mehrdeutig? (Mehrdeutigkeitsproblem)&#10;\item ...&#10;\end{itemize}&#10;\end{document}"/>
  <p:tag name="IGUANATEXSIZE" val="28"/>
  <p:tag name="IGUANATEXCURSOR" val="4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2896,138"/>
  <p:tag name="LATEXADDIN" val="\documentclass{article}&#10;\usepackage{amsmath}&#10;\pagestyle{empty}&#10;\begin{document}&#10;Lösung: $(2,4,3,4,4,2,1,2,4,3,4,3,...)$ mit 66 Indizes&#10;\end{document}"/>
  <p:tag name="IGUANATEXSIZE" val="28"/>
  <p:tag name="IGUANATEXCURSOR" val="13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7,867"/>
  <p:tag name="ORIGINALWIDTH" val="4287,964"/>
  <p:tag name="LATEXADDIN" val="\documentclass{article}&#10;\usepackage{amsmath}&#10;\usepackage[utf8]{inputenc}&#10;\setlength{\parindent}{0pt}&#10;\pagestyle{empty}&#10;\begin{document}&#10;\textbf{Zeige:} &#10;\begin{equation}\tag{2.1}&#10;H\leq MPKP,&#10;\end{equation}&#10;indem eine Reduktionsabbildung $f$ gegeben wird, die die Eingaben vom allgemeinen Halteproblem $H=\lbrace (p,w)|\text{Turingprogramm p angesetzt auf w hält}\rbrace$, so auf Eingaben von MPKP abbildet, dass:&#10;\begin{equation}\tag{2.2}&#10;(p,w)\in H(M_p) \Leftrightarrow f(p,w)\in MPKP~%\text{hat eine Lösung}&#10;\end{equation}&#10;\end{document}"/>
  <p:tag name="IGUANATEXSIZE" val="28"/>
  <p:tag name="IGUANATEXCURSOR" val="47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1,4548"/>
  <p:tag name="ORIGINALWIDTH" val="3822,272"/>
  <p:tag name="LATEXADDIN" val="\documentclass{article}&#10;\usepackage{amsmath}&#10;\usepackage{latexsym}&#10;\pagestyle{empty}&#10;\begin{document}&#10;\begin{itemize}&#10;\item Konfiguration einer Turingmaschine ist ein Wort $k=\alpha z b\beta\in\Gamma^{*}Z\Gamma^{*}$&#10;\item Momentaufnahme der Turingmaschine:&#10;\end{itemize}&#10;\end{document}"/>
  <p:tag name="IGUANATEXSIZE" val="28"/>
  <p:tag name="IGUANATEXCURSOR" val="2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0,4237"/>
  <p:tag name="ORIGINALWIDTH" val="3720,285"/>
  <p:tag name="LATEXADDIN" val="\documentclass{article}&#10;\usepackage{amsmath}&#10;\pagestyle{empty}&#10;\begin{document}&#10;\begin{itemize}&#10;\item Stelle $x$- und $y$-Sequenzen als Konfigurationsfolgen von TM dar&#10;\item Die $y$-Sequenz hat immer eine Konfiguration Vorsprung&#10;\item Die $x$-Sequenz holt nach dem Stoppen von TM den Vorsprung ein&#10;\end{itemize}&#10;\end{document}"/>
  <p:tag name="IGUANATEXSIZE" val="28"/>
  <p:tag name="IGUANATEXCURSOR" val="2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3097,113"/>
  <p:tag name="LATEXADDIN" val="\documentclass{article}&#10;\usepackage{amsmath}&#10;\usepackage{latexsym}&#10;\setlength{\parindent}{0pt}&#10;\pagestyle{empty}&#10;\begin{document}&#10;Sei eine Turingmaschine M mit Eingabe \textbf{$w=01$} gegeben:&#10;\end{document}"/>
  <p:tag name="IGUANATEXSIZE" val="28"/>
  <p:tag name="IGUANATEXCURSOR" val="1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38,1702"/>
  <p:tag name="ORIGINALWIDTH" val="2186,727"/>
  <p:tag name="LATEXADDIN" val="\documentclass{article}&#10;\usepackage{amsmath}&#10;\usepackage{latexsym}&#10;\pagestyle{empty}&#10;\begin{document}&#10;\begin{tabular}{|c||c|c|c|}&#10;\hline&#10;$\delta$ &amp; $0$ &amp; $1$ &amp; $\Box$ \\&#10;\hline \hline&#10;$z_1$ &amp; $(z_2,1,R)$ &amp; $(z_2,0,L)$ &amp; $(z_2, 1,L)$ \\&#10;$z_2$ &amp; $(z_f,0,L)$ &amp; $(z_1,0,R)$ &amp; $(z_2, 0,R)$ \\&#10;$z_f$ &amp; $-$ &amp; $-$ &amp; $-$ \\&#10;\hline&#10;\end{tabular}&#10;\end{document}"/>
  <p:tag name="IGUANATEXSIZE" val="28"/>
  <p:tag name="IGUANATEXCURSOR" val="2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683,914"/>
  <p:tag name="LATEXADDIN" val="\documentclass{article}&#10;\usepackage{amsmath}&#10;\usepackage{latexsym}&#10;\pagestyle{empty}&#10;\begin{document}&#10;\begin{align*}&#10;M=(\underbrace{\lbrace z_1,z_2,z_f\rbrace}_{Z},\underbrace{\lbrace 0,1\rbrace}_{\Sigma},\underbrace{\lbrace 0,1,\Box \rbrace}_{\Gamma}, \delta, \underbrace{z_1}_{z_1 \in Z}, \Box ,\underbrace{\lbrace z_f \rbrace}_{E})&#10;\end{align*}&#10;\end{document}"/>
  <p:tag name="IGUANATEXSIZE" val="28"/>
  <p:tag name="IGUANATEXCURSOR" val="3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38,1702"/>
  <p:tag name="ORIGINALWIDTH" val="2186,727"/>
  <p:tag name="LATEXADDIN" val="\documentclass{article}&#10;\usepackage{amsmath}&#10;\usepackage{latexsym}&#10;\pagestyle{empty}&#10;\begin{document}&#10;\begin{tabular}{|c||c|c|c|}&#10;\hline&#10;$\delta$ &amp; $0$ &amp; $1$ &amp; $\Box$ \\&#10;\hline \hline&#10;$z_1$ &amp; $(z_2,1,R)$ &amp; $(z_2,0,L)$ &amp; $(z_2, 1,L)$ \\&#10;$z_2$ &amp; $(z_f,0,L)$ &amp; $(z_1,0,R)$ &amp; $(z_2, 0,R)$ \\&#10;$z_f$ &amp; $-$ &amp; $-$ &amp; $-$ \\&#10;\hline&#10;\end{tabular}&#10;\end{document}"/>
  <p:tag name="IGUANATEXSIZE" val="28"/>
  <p:tag name="IGUANATEXCURSOR" val="2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38,1702"/>
  <p:tag name="ORIGINALWIDTH" val="2186,727"/>
  <p:tag name="LATEXADDIN" val="\documentclass{article}&#10;\usepackage{amsmath}&#10;\usepackage{latexsym}&#10;\pagestyle{empty}&#10;\begin{document}&#10;\begin{tabular}{|c||c|c|c|}&#10;\hline&#10;$\delta$ &amp; $0$ &amp; $1$ &amp; $\Box$ \\&#10;\hline \hline&#10;$z_1$ &amp; $(z_2,1,R)$ &amp; $(z_2,0,L)$ &amp; $(z_2, 1,L)$ \\&#10;$z_2$ &amp; $(z_f,0,L)$ &amp; $(z_1,0,R)$ &amp; $(z_2, 0,R)$ \\&#10;$z_f$ &amp; $-$ &amp; $-$ &amp; $-$ \\&#10;\hline&#10;\end{tabular}&#10;\end{document}"/>
  <p:tag name="IGUANATEXSIZE" val="28"/>
  <p:tag name="IGUANATEXCURSOR" val="2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38,1702"/>
  <p:tag name="ORIGINALWIDTH" val="2186,727"/>
  <p:tag name="LATEXADDIN" val="\documentclass{article}&#10;\usepackage{amsmath}&#10;\usepackage{latexsym}&#10;\pagestyle{empty}&#10;\begin{document}&#10;\begin{tabular}{|c||c|c|c|}&#10;\hline&#10;$\delta$ &amp; $0$ &amp; $1$ &amp; $\Box$ \\&#10;\hline \hline&#10;$z_1$ &amp; $(z_2,1,R)$ &amp; $(z_2,0,L)$ &amp; $(z_2, 1,L)$ \\&#10;$z_2$ &amp; $(z_f,0,L)$ &amp; $(z_1,0,R)$ &amp; $(z_2, 0,R)$ \\&#10;$z_f$ &amp; $-$ &amp; $-$ &amp; $-$ \\&#10;\hline&#10;\end{tabular}&#10;\end{document}"/>
  <p:tag name="IGUANATEXSIZE" val="28"/>
  <p:tag name="IGUANATEXCURSOR" val="2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9,8987"/>
  <p:tag name="ORIGINALWIDTH" val="4287,214"/>
  <p:tag name="LATEXADDIN" val="\documentclass{article}&#10;\usepackage{amsmath}&#10;\setlength{\parindent}{0pt}&#10;\pagestyle{empty}&#10;\begin{document}&#10;Seien $A\subseteq \Sigma^{*}$ und $B\subseteq \Gamma^{*}$ Sprachen.&#10;$A\leq B$ gdw. es gibt eine berechenbare Funktion $f:\Sigma^{*}\rightarrow \Gamma^{*}$, so dass $\forall x\in\Sigma^{*}$ gilt:&#10;\begin{equation}\tag{0}&#10;x\in A \Leftrightarrow f(x)\in B.&#10;\end{equation}&#10;Falls $A\leq B$ und $A$ unentscheidbar, so ist auch B unentscheidbar.&#10;\end{document}"/>
  <p:tag name="IGUANATEXSIZE" val="28"/>
  <p:tag name="IGUANATEXCURSOR" val="2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38,1702"/>
  <p:tag name="ORIGINALWIDTH" val="2186,727"/>
  <p:tag name="LATEXADDIN" val="\documentclass{article}&#10;\usepackage{amsmath}&#10;\usepackage{latexsym}&#10;\pagestyle{empty}&#10;\begin{document}&#10;\begin{tabular}{|c||c|c|c|}&#10;\hline&#10;$\delta$ &amp; $0$ &amp; $1$ &amp; $\Box$ \\&#10;\hline \hline&#10;$z_1$ &amp; $(z_2,1,R)$ &amp; $(z_2,0,L)$ &amp; $(z_2, 1,L)$ \\&#10;$z_2$ &amp; $(z_f,0,L)$ &amp; $(z_1,0,R)$ &amp; $(z_2, 0,R)$ \\&#10;$z_f$ &amp; $-$ &amp; $-$ &amp; $-$ \\&#10;\hline&#10;\end{tabular}&#10;\end{document}"/>
  <p:tag name="IGUANATEXSIZE" val="28"/>
  <p:tag name="IGUANATEXCURSOR" val="2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38,1702"/>
  <p:tag name="ORIGINALWIDTH" val="2186,727"/>
  <p:tag name="LATEXADDIN" val="\documentclass{article}&#10;\usepackage{amsmath}&#10;\usepackage{latexsym}&#10;\pagestyle{empty}&#10;\begin{document}&#10;\begin{tabular}{|c||c|c|c|}&#10;\hline&#10;$\delta$ &amp; $0$ &amp; $1$ &amp; $\Box$ \\&#10;\hline \hline&#10;$z_1$ &amp; $(z_2,1,R)$ &amp; $(z_2,0,L)$ &amp; $(z_2, 1,L)$ \\&#10;$z_2$ &amp; $(z_f,0,L)$ &amp; $(z_1,0,R)$ &amp; $(z_2, 0,R)$ \\&#10;$z_f$ &amp; $-$ &amp; $-$ &amp; $-$ \\&#10;\hline&#10;\end{tabular}&#10;\end{document}"/>
  <p:tag name="IGUANATEXSIZE" val="28"/>
  <p:tag name="IGUANATEXCURSOR" val="2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38,1702"/>
  <p:tag name="ORIGINALWIDTH" val="2186,727"/>
  <p:tag name="LATEXADDIN" val="\documentclass{article}&#10;\usepackage{amsmath}&#10;\usepackage{latexsym}&#10;\pagestyle{empty}&#10;\begin{document}&#10;\begin{tabular}{|c||c|c|c|}&#10;\hline&#10;$\delta$ &amp; $0$ &amp; $1$ &amp; $\Box$ \\&#10;\hline \hline&#10;$z_1$ &amp; $(z_2,1,R)$ &amp; $(z_2,0,L)$ &amp; $(z_2, 1,L)$ \\&#10;$z_2$ &amp; $(z_f,0,L)$ &amp; $(z_1,0,R)$ &amp; $(z_2, 0,R)$ \\&#10;$z_f$ &amp; $-$ &amp; $-$ &amp; $-$ \\&#10;\hline&#10;\end{tabular}&#10;\end{document}"/>
  <p:tag name="IGUANATEXSIZE" val="28"/>
  <p:tag name="IGUANATEXCURSOR" val="2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38,1702"/>
  <p:tag name="ORIGINALWIDTH" val="2186,727"/>
  <p:tag name="LATEXADDIN" val="\documentclass{article}&#10;\usepackage{amsmath}&#10;\usepackage{latexsym}&#10;\pagestyle{empty}&#10;\begin{document}&#10;\begin{tabular}{|c||c|c|c|}&#10;\hline&#10;$\delta$ &amp; $0$ &amp; $1$ &amp; $\Box$ \\&#10;\hline \hline&#10;$z_1$ &amp; $(z_2,1,R)$ &amp; $(z_2,0,L)$ &amp; $(z_2, 1,L)$ \\&#10;$z_2$ &amp; $(z_f,0,L)$ &amp; $(z_1,0,R)$ &amp; $(z_2, 0,R)$ \\&#10;$z_f$ &amp; $-$ &amp; $-$ &amp; $-$ \\&#10;\hline&#10;\end{tabular}&#10;\end{document}"/>
  <p:tag name="IGUANATEXSIZE" val="28"/>
  <p:tag name="IGUANATEXCURSOR" val="2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38,1702"/>
  <p:tag name="ORIGINALWIDTH" val="2186,727"/>
  <p:tag name="LATEXADDIN" val="\documentclass{article}&#10;\usepackage{amsmath}&#10;\usepackage{latexsym}&#10;\pagestyle{empty}&#10;\begin{document}&#10;\begin{tabular}{|c||c|c|c|}&#10;\hline&#10;$\delta$ &amp; $0$ &amp; $1$ &amp; $\Box$ \\&#10;\hline \hline&#10;$z_1$ &amp; $(z_2,1,R)$ &amp; $(z_2,0,L)$ &amp; $(z_2, 1,L)$ \\&#10;$z_2$ &amp; $(z_f,0,L)$ &amp; $(z_1,0,R)$ &amp; $(z_2, 0,R)$ \\&#10;$z_f$ &amp; $-$ &amp; $-$ &amp; $-$ \\&#10;\hline&#10;\end{tabular}&#10;\end{document}"/>
  <p:tag name="IGUANATEXSIZE" val="28"/>
  <p:tag name="IGUANATEXCURSOR" val="2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743,532"/>
  <p:tag name="LATEXADDIN" val="\documentclass{article}&#10;\usepackage{amsmath}&#10;\usepackage{enumerate}&#10;\usepackage{latexsym}&#10;\setlength{\parindent}{0pt}&#10;\pagestyle{empty}&#10;\begin{document}&#10;\begin{enumerate}[(i)]&#10;\item \textbf{Anfangsregel:}&#10;$(\#,\# z_1 w\#)$&#10;\end{enumerate}&#10;\end{document}"/>
  <p:tag name="IGUANATEXSIZE" val="28"/>
  <p:tag name="IGUANATEXCURSOR" val="22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7,349"/>
  <p:tag name="ORIGINALWIDTH" val="3636,295"/>
  <p:tag name="LATEXADDIN" val="\documentclass{article}&#10;\usepackage{amsmath}&#10;\usepackage{enumerate}&#10;\usepackage[shortlabels]{enumitem}&#10;\usepackage{latexsym}&#10;\setlength{\parindent}{0pt}&#10;\pagestyle{empty}&#10;\begin{document}&#10;\begin{enumerate}[(i),start=2]&#10;\item\textbf{Kopierregeln:}&#10;$\forall a\in \Gamma \cup\lbrace \#\rbrace :(a,a)$&#10;\item\textbf{Überführungsregeln:}&#10;$\forall z\in Z\backslash E; \forall z'\in Z; \forall a,c\in\Gamma\backslash\lbrace \Box \rbrace$:&#10;\begin{align*}&#10;(za,cz')&amp;, ~ falls~ \delta(z,a)=(z',c,R)\\&#10;(bza,z'bc)&amp;, ~ falls~ \delta(z,a)=(z',c,L),~\forall b\in\Gamma\\&#10;(z\# ,cz'\# )&amp;, ~ falls~ \delta(z,\Box )=(z',c,R)\\&#10;(bz\# ,z'bc\# )&amp;, ~ falls~ \delta(z,\Box )=(z',c,L),~\forall b\in\Gamma\backslash\lbrace \Box \rbrace&#10;\end{align*}&#10;\end{enumerate}&#10;\end{document}"/>
  <p:tag name="IGUANATEXSIZE" val="24"/>
  <p:tag name="IGUANATEXCURSOR" val="5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9,4526"/>
  <p:tag name="ORIGINALWIDTH" val="3298,838"/>
  <p:tag name="LATEXADDIN" val="\documentclass{article}&#10;\usepackage{amsmath}&#10;\usepackage[shortlabels]{enumitem}&#10;\usepackage{latexsym}&#10;\setlength{\parindent}{0pt}&#10;\pagestyle{empty}&#10;\begin{document}&#10;\begin{enumerate}[(i),start=4]&#10;\item \textbf{Löschregeln:}&#10;$\forall z_f\in E; \forall a\in\Gamma\backslash\lbrace \Box \rbrace$: $(az_f , z_f )$, $(z_f a, z_f )$&#10;\item \textbf{Abschlussregeln:}&#10;$\forall z_f \in E:(z_f \# \#, \#)$&#10;\end{enumerate}&#10;\end{document}"/>
  <p:tag name="IGUANATEXSIZE" val="24"/>
  <p:tag name="IGUANATEXCURSOR" val="1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5,366"/>
  <p:tag name="ORIGINALWIDTH" val="4383,952"/>
  <p:tag name="LATEXADDIN" val="\documentclass{article}&#10;\usepackage{amsmath}&#10;\pagestyle{empty}&#10;\begin{document}&#10;\begin{itemize}&#10;\item \textbf{$(p,w)\in H\Rightarrow f(p,w)\in MPKP$ %hat eine Lösung.&#10;}&#10;\begin{itemize}&#10;\item Falls $(p,w)\in H$, erhalten wir irgendwann eine Lösung der Form $(k,k\alpha z_f \beta\# )$ mit $z_f \in E, \alpha,\beta\in\Gamma^{*}$&#10;\item Mittels Kopierpaare und Löschpaare kann der Vorsprung $\alpha z_f \beta\#$ vermindert werden,&#10;\item bis das Abschlusspaar angewendet werden kann, so dass $(k'z_f \#\#,k'z_f \#\#)$&#10;&#10;\end{itemize}&#10;\end{itemize}&#10;\end{document}"/>
  <p:tag name="IGUANATEXSIZE" val="28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4,8856"/>
  <p:tag name="ORIGINALWIDTH" val="4097,488"/>
  <p:tag name="LATEXADDIN" val="\documentclass{article}&#10;\usepackage{amsmath}&#10;\pagestyle{empty}&#10;\begin{document}&#10;&#10;&#10;\begin{itemize}&#10;\item \textbf{$f(p,w)\in MPKP$ %hat eine Lösung&#10;$\Rightarrow (p,w)\in H$}&#10;\begin{itemize}&#10;\item Es sei angenommen: $(p,w)\notin H\Rightarrow f(p,w)\notin MPKP$ %hat keine Lösung&#10;\item Da kein Zustand $z_f \in E$ erreicht wird, werden keine Löschpaare angewendet, und &#10;\item somit hat die $y$-Sequenz stets eine Konfiguration Vorsprung&#10;\end{itemize}&#10;\end{itemize}&#10;&#10;\end{document}"/>
  <p:tag name="IGUANATEXSIZE" val="28"/>
  <p:tag name="IGUANATEXCURSOR" val="25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37,045"/>
  <p:tag name="ORIGINALWIDTH" val="4290,964"/>
  <p:tag name="LATEXADDIN" val="\documentclass{article}&#10;\usepackage{amsmath}&#10;\setlength{\parindent}{0pt}&#10;\pagestyle{empty}&#10;\begin{document}&#10;Eine Instanz des PKP besteht aus einer \textbf{endlichen Folge}&#10;\begin{equation}\tag{1.1}&#10;K=[(x_1,y_1),...,(x_k,y_k)],&#10;\end{equation}&#10;wobei $x_i,y_i \neq \epsilon$ über einem endlichen Alphabet $\Sigma$ sind.&#10;Es soll entschieden werden, ob es eine \textbf{korrespondierende Folge} &#10;\begin{equation}\tag{1.2}&#10;i_1,...,i_n\in [1,...,k], n\geq1&#10;\end{equation}&#10;von Indizes, genannt \textbf{Lösung}, gibt, so dass gilt &#10;\begin{equation}\tag{1.3}&#10;x_{i_1}x_{i_2}...x_{i_n}=y_{i_1}y_{i_2}...y_{i_n}.&#10;\end{equation} &#10;&#10;&#10;\end{document}"/>
  <p:tag name="IGUANATEXSIZE" val="28"/>
  <p:tag name="IGUANATEXCURSOR" val="3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5,103"/>
  <p:tag name="ORIGINALWIDTH" val="4098,988"/>
  <p:tag name="LATEXADDIN" val="\documentclass{article}&#10;\usepackage{amsmath}&#10;\pagestyle{empty}&#10;\begin{document}&#10;\begin{itemize}&#10;\itemsep0pt&#10;\item Gegeben eine Instanz des MPKP mit K=$[(x_1,y_1),...,(x_k,y_k)]$ über einem endlichen Alphabet $\Sigma$ und \textbf{$I=\lbrace i_1,...,i_k\rbrace\notin\Sigma$}&#10;\item Konstruiere kontextfreie Grammatik $G_x=(V_x,T,P_x,S_x)$ mit&#10;\begin{itemize}&#10;\item $T=\Sigma\cup I$&#10;\item $P_x=\lbrace &#10;S_x\rightarrow i_1 S_x x_1|...|i_k S_x x_k |i_1 x_1\rbrace$&#10;\end{itemize}&#10;und eine Grammatik $G_y$ analog mit $y_i$ statt $x_i$&#10;%\begin{itemize}&#10;%\item $P_y=\lbrace &#10;%S_y\rightarrow AB,&#10;%A\rightarrow y_1 A|...|y_k A|y_1|...|y_k,&#10;%B\rightarrow i_1 B|...|i_k B|i_1|...|i_k\rbrace$&#10;%\end{itemize}&#10;\end{itemize}&#10;\end{document}"/>
  <p:tag name="IGUANATEXSIZE" val="28"/>
  <p:tag name="IGUANATEXCURSOR" val="3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,4837"/>
  <p:tag name="ORIGINALWIDTH" val="3474,316"/>
  <p:tag name="LATEXADDIN" val="\documentclass{article}&#10;\usepackage{amsmath}&#10;\pagestyle{empty}&#10;\begin{document}&#10;\begin{itemize}&#10;\item Sei $L(G_z)=L(G_x)\cup L(G_y)$ mit $P_z=\lbrace S\rightarrow S_x|S_y\rbrace \cup P_x \cup P_y$&#10;\end{itemize}&#10;\end{document}"/>
  <p:tag name="IGUANATEXSIZE" val="28"/>
  <p:tag name="IGUANATEXCURSOR" val="20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6,6854"/>
  <p:tag name="ORIGINALWIDTH" val="4098,988"/>
  <p:tag name="LATEXADDIN" val="\documentclass{article}&#10;\usepackage{amsmath}&#10;\pagestyle{empty}&#10;\begin{document}&#10;\begin{itemize}&#10;%\item Da $G_x$ und $G_y$ eindeutige Grammatiken gibt es %ein Wort $w\in L(G_z)$ mit zwei unterschiedlichen %Ableitungsbäumen&#10;\item K hat eine Lösung $\Rightarrow$ G ist mehrdeutig&#10;\begin{itemize}&#10;\item MPKP aus Beispiel 1: $K=[(10111,10),(1,111),(10,0)]$ hat Lösung $(1,2,2,3)$&#10;\end{itemize}&#10;\end{itemize}&#10;\end{document}"/>
  <p:tag name="IGUANATEXSIZE" val="28"/>
  <p:tag name="IGUANATEXCURSOR" val="4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2,2047"/>
  <p:tag name="ORIGINALWIDTH" val="4095,238"/>
  <p:tag name="LATEXADDIN" val="\documentclass{article}&#10;\usepackage{amsmath}&#10;\usepackage{marvosym}&#10;\let\marvosymLightning\Lightning&#10;\usepackage{wasysym}&#10;\let\wasysymLightning\lightning&#10;\usepackage{stmaryrd}&#10;\pagestyle{empty}&#10;\begin{document}&#10;\begin{itemize}&#10;%\item K hat eine Lösung $\Rightarrow$ G ist mehrdeutig&#10;%\begin{itemize}&#10;%\item Siehe Beispiel auf vorheriger Folie&#10;%\end{itemize}&#10;\item $G$ ist mehrdeutig $\Rightarrow$ K hat eine Lösung&#10;\begin{itemize}&#10;\item $G_z$ hat zwei \textbf{verschiedene} Ableitungsbäume mit \textbf{gleichem} Wort $w$&#10;\end{itemize}&#10;\end{itemize}&#10;\end{document}"/>
  <p:tag name="IGUANATEXSIZE" val="26"/>
  <p:tag name="IGUANATEXCURSOR" val="4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6,9291"/>
  <p:tag name="ORIGINALWIDTH" val="2731,158"/>
  <p:tag name="LATEXADDIN" val="\documentclass{article}&#10;\usepackage{amsmath}&#10;\usepackage{marvosym}&#10;\let\marvosymLightning\Lightning&#10;\usepackage{wasysym}&#10;\let\wasysymLightning\lightning&#10;\usepackage{stmaryrd}&#10;\pagestyle{empty}&#10;\begin{document}&#10;\begin{itemize}&#10;\item[--] Fall 1: $S\rightarrow S_x\rightarrow w$ für beide Ableitungsbäume&#10;\begin{itemize}&#10;\item D.h. $S_x$ ist mehrdeutig&#10;\item Aber $G_x$ ist $LL(2) ~\text{\Lightning}$&#10;\end{itemize}&#10;\end{itemize}&#10;\end{document}"/>
  <p:tag name="IGUANATEXSIZE" val="26"/>
  <p:tag name="IGUANATEXCURSOR" val="36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0,18"/>
  <p:tag name="ORIGINALWIDTH" val="3088,864"/>
  <p:tag name="LATEXADDIN" val="\documentclass{article}&#10;\usepackage{amsmath}&#10;\pagestyle{empty}&#10;\begin{document}&#10;\begin{itemize}&#10;\item[--] Fall 2: $S\rightarrow S_x\rightarrow w$ bzw. $S\rightarrow S_y\rightarrow w$&#10;\begin{itemize}&#10;\item Erster Teil der Worte ist gleich (Indexfolge)&#10;\item Zweiter Teil der Worte ist gleich $\rightarrow$ Lösung für K&#10;\end{itemize}&#10;\end{itemize}&#10;\end{document}"/>
  <p:tag name="IGUANATEXSIZE" val="26"/>
  <p:tag name="IGUANATEXCURSOR" val="1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6,8841"/>
  <p:tag name="ORIGINALWIDTH" val="4098,988"/>
  <p:tag name="LATEXADDIN" val="\documentclass{article}&#10;\usepackage{amsmath}&#10;\pagestyle{empty}&#10;\begin{document}&#10;\begin{itemize}&#10;\item Gegeben eine Instanz des MPKP mit $\lbrace (x_1,y_1),...,(x_k,y_k)\rbrace$ über einem endlichen Alphabet $\Sigma$ und $I=\lbrace i_1,...,i_k\rbrace\notin\Sigma$&#10;\item Konstruiere kontextfreie Grammatik $G_x=(V_x,T,P_x,S_x)$ und eine Grammatik $G_y$ analog mit $y_i$ statt $x_i$&#10;\item $L(G_x)\cap L(G_y)\neq \emptyset\Longleftrightarrow \exists w \in\Sigma:w\in L(G_x)\wedge w\in L(G_y)$&#10;\end{itemize}&#10;\end{document}"/>
  <p:tag name="IGUANATEXSIZE" val="20"/>
  <p:tag name="IGUANATEXCURSOR" val="4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2875,14"/>
  <p:tag name="LATEXADDIN" val="\documentclass{article}&#10;\usepackage{amsmath}&#10;\pagestyle{empty}&#10;\begin{document}&#10;\begin{itemize}&#10;\item Ordne MPKP zwei Grammatiken $G_x$ und $G_y$ zu&#10;\item Lösungen von K entsprechen $w\in (L(G_x)\cap L(G_y))$ &#10;\end{itemize}&#10;\end{document}"/>
  <p:tag name="IGUANATEXSIZE" val="28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0,6412"/>
  <p:tag name="ORIGINALWIDTH" val="4098,988"/>
  <p:tag name="LATEXADDIN" val="\documentclass{article}&#10;\usepackage{amsmath}&#10;\pagestyle{empty}&#10;\begin{document}&#10;\begin{itemize}&#10;\item Wenn MPKP (mindestens) eine Lösung hat, so hat MPKP unendlich viele Lösungen, indem die Lösungsfolge beliebig oft wiederholt wird&#10;\begin{itemize}&#10;\item MPKP aus Beispiel 1: $K=[(10111,10),(1,111),(10,0)]$ hat Lösung $(1,2,2,3)$&#10;\item Dann ist auch (1,2,2,3,1,2,2,3) eine Lösung&#10;\end{itemize}&#10;\end{itemize}&#10;\end{document}"/>
  <p:tag name="IGUANATEXSIZE" val="28"/>
  <p:tag name="IGUANATEXCURSOR" val="3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,4837"/>
  <p:tag name="ORIGINALWIDTH" val="2894,638"/>
  <p:tag name="LATEXADDIN" val="\documentclass{article}&#10;\usepackage{amsmath}&#10;\pagestyle{empty}&#10;\begin{document}&#10;\begin{itemize}&#10;\item Also gilt: K hat Lösung $\Longleftrightarrow |L(G_x)\cap L(G_y)|=\infty$&#10;\end{itemize}&#10;\end{document}"/>
  <p:tag name="IGUANATEXSIZE" val="28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,7165"/>
  <p:tag name="ORIGINALWIDTH" val="2325,459"/>
  <p:tag name="LATEXADDIN" val="\documentclass{article}&#10;\usepackage{amsmath}&#10;\setlength{\parindent}{0pt}&#10;\pagestyle{empty}&#10;\begin{document}&#10;Gegeben: $K=[(10111,10),(1,111),(10,0)]$&#10;&#10;Gesucht: Korrespondierende Indexfolge&#10;\end{document}"/>
  <p:tag name="IGUANATEXSIZE" val="28"/>
  <p:tag name="IGUANATEXCURSOR" val="13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08,999"/>
  <p:tag name="ORIGINALWIDTH" val="4275,216"/>
  <p:tag name="LATEXADDIN" val="\documentclass{article}&#10;\usepackage{amsmath}&#10;\usepackage[utf8]{inputenc}&#10;\setlength{\parindent}{0pt}&#10;\pagestyle{empty}&#10;\begin{document}&#10;\textbf{Zeige:} &#10;\begin{equation}\tag{2.0}&#10;MPKP\leq PKP.&#10;\end{equation}&#10;\begin{itemize}&#10;\item Eingabeinstanz von MPKP über Alphabet $\Sigma$ sei $K=[(x_1,y_1),...,(x_k,y_k)]$&#10;\item Es sei $\#,\$\notin\Sigma$ ein neues Symbol, so dass gilt: &#10;\begin{align*}&#10;f(K)=[(x_0',y_0'),(x_1',y_1'),...,(x_k',y_k'),(x_{k+1}',y_{k+1}')]&#10;\end{align*}&#10;mit&#10;\begin{itemize}&#10;\item $x_0' = \#x_1',x_{k+1}=\$, y_0'=y_1',y_{k+1}'=\#\$$&#10;\item $\forall i\in\lbrace 1,...,k\rbrace~gilt~ x_i'=x_i\#~bzw.~y_i'=\#y_i$&#10;\end{itemize}&#10;\item Aus der Konstruktion von $f(K)$ ergibt sich leicht $MPKP\leq PKP$&#10;\end{itemize}&#10;\end{document}"/>
  <p:tag name="IGUANATEXSIZE" val="28"/>
  <p:tag name="IGUANATEXCURSOR" val="5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8,9313"/>
  <p:tag name="ORIGINALWIDTH" val="3409,824"/>
  <p:tag name="LATEXADDIN" val="\documentclass{article}&#10;\usepackage{amsmath}&#10;\pagestyle{empty}&#10;\begin{document}&#10;Indexfolge für (M)PKP ist $(1,2,2,3)$:&#10;\begin{align*}&#10;\underbrace{10111}_{x_1}\underbrace{1}_{x_2}\underbrace{1}_{x_2}\underbrace{10}_{x_3} = 101111110 = \underbrace{10}_{y_1}\underbrace{111}_{y_2}\underbrace{111}_{y_2}\underbrace{0}_{y_3}&#10;\end{align*}&#10;&#10;\end{document}"/>
  <p:tag name="IGUANATEXSIZE" val="28"/>
  <p:tag name="IGUANATEXCURSOR" val="31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4,6757"/>
  <p:tag name="ORIGINALWIDTH" val="4052,493"/>
  <p:tag name="LATEXADDIN" val="\documentclass{article}&#10;\usepackage{amsmath}&#10;\pagestyle{empty}&#10;\begin{document}&#10;Indexfolge für PKP ist $(0,2,2,3,4)$:&#10;\begin{align*}&#10;\underbrace{\#1\#0\#1\#1\#1\#}_{x_0'}\underbrace{1\#}_{x_2'}\underbrace{1\#}_{x_2'}\underbrace{1\#0\#}_{x_3'}\underbrace{\$}_{x_4'} = \underbrace{\#1\#0}_{y_0'}\underbrace{\#1\#1\#1}_{y_2'}\underbrace{\#1\#1\#1}_{y_2'}\underbrace{\#0}_{y_3'}\underbrace{\#\$}_{y_4'}&#10;\end{align*}&#10;\end{document}"/>
  <p:tag name="IGUANATEXSIZE" val="28"/>
  <p:tag name="IGUANATEXCURSOR" val="2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8,59"/>
  <p:tag name="ORIGINALWIDTH" val="4091,489"/>
  <p:tag name="LATEXADDIN" val="\documentclass{article}&#10;\usepackage{amsmath}&#10;\setlength{\parindent}{0pt}&#10;\pagestyle{empty}&#10;\begin{document}&#10;Gegeben: $K=[(\underbrace{10111}_{x_1},\underbrace{10}_{y_1}),(\underbrace{1}_{x_2},\underbrace{111}_{y_2}),(\underbrace{10}_{x_3},\underbrace{0}_{y_3})]$.&#10;&#10;So ist &#10;\begin{align*}&#10;f(K)=[(\underbrace{1\#0\#1\#1\#1\#}_{x_1'}\underbrace{\#1\#0}_{y_1'}),(\underbrace{1\#}_{x_2'},\underbrace{\#1\#1\#1}_{y_2'}),\underbrace{\#1\#0}_{y_2'}),(\underbrace{1\#0\#}_{x_3'},\underbrace{\#0}_{y_3'})]\\&#10;\cup[(\underbrace{\#1\#0\#1\#1\#1\#}_{x_0'},\underbrace{\#1\#0}_{y_0'}),(\underbrace{\#}_{x_4'},\underbrace{\#\#}_{y_4'})]&#10;\end{align*}&#10;\end{document}"/>
  <p:tag name="IGUANATEXSIZE" val="28"/>
  <p:tag name="IGUANATEXCURSOR" val="53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74,953"/>
  <p:tag name="ORIGINALWIDTH" val="4094,488"/>
  <p:tag name="LATEXADDIN" val="\documentclass{article}&#10;\usepackage{amsmath}&#10;\pagestyle{empty}&#10;\begin{document}&#10;\begin{itemize}&#10;\itemsep0pt&#10;\item Ordne PKP zwei Grammatiken $G_x=(V_x,\Sigma,P_x,S_x)$ und $G_y(V_y,\Sigma,P_y,S_y)$ zu&#10;\item $L_x$ und $L_y$ sind deterministisch kontextfrei&#10;\item Es gibt $\bar{G_{x}}$ sowie $\bar{L_x}$ und es gilt $L(G_{\bar{x}y})=L(\bar{G_x})\cup L(G_y)$&#10;\item Behauptung: $L(G_x)\cup L(G_y)\overset{?}{=}\emptyset\mapsto L(G_{\bar{x}y})=L(\bar{G_x})$&#10;\begin{align*}&#10;L(G_x)\cap L(G_y) = \emptyset &amp;\Leftrightarrow L(G_y)\subseteq L(\bar{G_{x}})\\&#10;&amp;\Leftrightarrow L(G_y)\cup L(\bar{G_{x}})=L(\bar{G_{x}})\\&#10;&amp;\Leftrightarrow L(G_{\bar{x}y})=L_{\bar{G_{x}}} \end{align*}&#10;\item Daraus folgt Inklusionsproblem und Äquivalenzproblem sind unentscheidbar&#10;\item Aber: Äquivalenzproblem für deterministisch kontextfreie Sprachen ist entscheidbar!&#10;\end{itemize}&#10;\end{document}"/>
  <p:tag name="IGUANATEXSIZE" val="20"/>
  <p:tag name="IGUANATEXCURSOR" val="67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8,9313"/>
  <p:tag name="ORIGINALWIDTH" val="3409,074"/>
  <p:tag name="LATEXADDIN" val="\documentclass{article}&#10;\usepackage{amsmath}&#10;\pagestyle{empty}&#10;\begin{document}&#10;Lösung: Die Indexfolge ist $(1,2,2,3)$:&#10;\begin{align*}&#10;\underbrace{10111}_{x_1}\underbrace{1}_{x_2}\underbrace{1}_{x_2}\underbrace{10}_{x_3} = 101111110 = \underbrace{10}_{y_1}\underbrace{111}_{y_2}\underbrace{111}_{y_2}\underbrace{0}_{y_3}&#10;\end{align*}&#10;&#10;\end{document}"/>
  <p:tag name="IGUANATEXSIZE" val="28"/>
  <p:tag name="IGUANATEXCURSOR" val="2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2449,944"/>
  <p:tag name="LATEXADDIN" val="\documentclass{article}&#10;\usepackage{amsmath}&#10;\setlength{\parindent}{0pt}&#10;\pagestyle{empty}&#10;\begin{document}&#10;Gegeben: $K=[(10,101),(011,11),(101,011)]$&#10;\end{document}"/>
  <p:tag name="IGUANATEXSIZE" val="28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3646,044"/>
  <p:tag name="LATEXADDIN" val="\documentclass{article}&#10;\usepackage{amsmath}&#10;\pagestyle{empty}&#10;\begin{document}&#10;Lösung: Es gibt keine passende Indexfolge (\textbf{Zugzwangargument})&#10;\end{document}"/>
  <p:tag name="IGUANATEXSIZE" val="28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44,807"/>
  <p:tag name="ORIGINALWIDTH" val="4094,488"/>
  <p:tag name="LATEXADDIN" val="\documentclass{article}&#10;\usepackage{amsmath}&#10;\pagestyle{empty}&#10;\begin{document}&#10;\begin{itemize}&#10;\item Jede potentielle Lösung muss mit $i_1=1$ beginnen&#10;\item Immer wenn $y$-Sequenz eine $1$ Vorsprung hat, ist die einzig mögliche Fortsetzung:&#10;\begin{align*}&#10;x-Sequenz: ~ ... ~ &amp;\underbrace{101}_{x_3}\\&#10;y-Sequenz: ~ ... ~ &amp;1\underbrace{011}_{y_3}&#10;\end{align*}&#10;Die $y$-Sequenz hat eine $1$ Vorsprung&#10;\end{itemize}&#10;\end{document}"/>
  <p:tag name="IGUANATEXSIZE" val="20"/>
  <p:tag name="IGUANATEXCURSOR" val="41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2843,645"/>
  <p:tag name="LATEXADDIN" val="\documentclass{article}&#10;\usepackage{amsmath}&#10;\setlength{\parindent}{0pt}&#10;\pagestyle{empty}&#10;\begin{document}&#10;Gegeben: $K=[(001,0),(01,011),(01,101),(10,001)]$&#10;\end{document}"/>
  <p:tag name="IGUANATEXSIZE" val="28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6643</TotalTime>
  <Words>2391</Words>
  <Application>Microsoft Office PowerPoint</Application>
  <PresentationFormat>Widescreen</PresentationFormat>
  <Paragraphs>580</Paragraphs>
  <Slides>39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Cabrial Math</vt:lpstr>
      <vt:lpstr>Calibri</vt:lpstr>
      <vt:lpstr>Calibri Light</vt:lpstr>
      <vt:lpstr>Cambria Math</vt:lpstr>
      <vt:lpstr>Office Theme</vt:lpstr>
      <vt:lpstr>Postsches Korrespondenzproblem</vt:lpstr>
      <vt:lpstr>Motivation</vt:lpstr>
      <vt:lpstr>Wiederholung: Reduktion</vt:lpstr>
      <vt:lpstr>Definition: Postsches Korrespondenzproblem (PKP)</vt:lpstr>
      <vt:lpstr>Definition: Modifiziertes PKP (MPKP)</vt:lpstr>
      <vt:lpstr>Beispiel PKP 1</vt:lpstr>
      <vt:lpstr>Beispiel PKP 2</vt:lpstr>
      <vt:lpstr>Beispiel PKP 3</vt:lpstr>
      <vt:lpstr>Satz: MPKP ist semi-entscheidbar</vt:lpstr>
      <vt:lpstr>Lemma: MPKP ist unentscheidbar</vt:lpstr>
      <vt:lpstr>Konfiguration einer Turingmaschine M_w</vt:lpstr>
      <vt:lpstr>Beweisidee</vt:lpstr>
      <vt:lpstr>Beispiel der Simulation</vt:lpstr>
      <vt:lpstr>Beispiel der Simulation: Lösung 1</vt:lpstr>
      <vt:lpstr>Beispiel der Simulation: Lösung 2</vt:lpstr>
      <vt:lpstr>Beispiel der Simulation: Lösung 3</vt:lpstr>
      <vt:lpstr>Beispiel der Simulation: Lösung 4</vt:lpstr>
      <vt:lpstr>Beispiel der Simulation: Lösung 5</vt:lpstr>
      <vt:lpstr>Beispiel der Simulation: Lösung 6</vt:lpstr>
      <vt:lpstr>Beispiel der Simulation: Lösung 7</vt:lpstr>
      <vt:lpstr>Beispiel der Simulation: Lösung 8</vt:lpstr>
      <vt:lpstr>Beispiel der Simulation: Lösung 9</vt:lpstr>
      <vt:lpstr>Beispiel der Simulation: Lösung 10</vt:lpstr>
      <vt:lpstr>Simulation der TM</vt:lpstr>
      <vt:lpstr>Nachweis der Reduktion: „=&gt;“</vt:lpstr>
      <vt:lpstr>Nachweis der Reduktion: „&lt;=“</vt:lpstr>
      <vt:lpstr>Satz: Ist G mehrdeutig, ist unentscheidbar</vt:lpstr>
      <vt:lpstr>Satz: Ist G mehrdeutig, ist unentscheidbar</vt:lpstr>
      <vt:lpstr>Satz: Ist G mehrdeutig, ist unentscheidbar</vt:lpstr>
      <vt:lpstr>Satz: L(G_1 )∩L(G_2 ) =┴"?" ∅ ist unentscheidbar</vt:lpstr>
      <vt:lpstr>Satz: |L(G_1 )∩L(G_2 )|=┴"?"  ∞ ist unentscheidbar</vt:lpstr>
      <vt:lpstr>PowerPoint Presentation</vt:lpstr>
      <vt:lpstr>Anhang</vt:lpstr>
      <vt:lpstr>Satz: PKP ist unentscheidbar</vt:lpstr>
      <vt:lpstr>Beispiel (M)PKP≤PKP</vt:lpstr>
      <vt:lpstr>Beispiel (M)PKP≤PKP</vt:lpstr>
      <vt:lpstr>Beispiel der Simulation: Konstruktion 1</vt:lpstr>
      <vt:lpstr>Beispiel der Simulation: Konstruktion 2</vt:lpstr>
      <vt:lpstr>Satz: L(G_1 )⊆L(G_2 ) und L(G_1 )=L(G_2), sind unentscheidbar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Postsches Korrespondenzproblem</dc:title>
  <dc:creator>Simon Schrodi</dc:creator>
  <cp:lastModifiedBy>Simon Schrodi</cp:lastModifiedBy>
  <cp:revision>46</cp:revision>
  <dcterms:created xsi:type="dcterms:W3CDTF">2019-03-07T12:31:47Z</dcterms:created>
  <dcterms:modified xsi:type="dcterms:W3CDTF">2019-04-14T16:16:15Z</dcterms:modified>
</cp:coreProperties>
</file>